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46" r:id="rId2"/>
    <p:sldId id="298" r:id="rId3"/>
    <p:sldId id="300" r:id="rId4"/>
    <p:sldId id="299" r:id="rId5"/>
    <p:sldId id="297" r:id="rId6"/>
    <p:sldId id="301" r:id="rId7"/>
    <p:sldId id="302" r:id="rId8"/>
    <p:sldId id="303" r:id="rId9"/>
    <p:sldId id="305" r:id="rId10"/>
    <p:sldId id="304" r:id="rId11"/>
    <p:sldId id="306" r:id="rId12"/>
    <p:sldId id="307" r:id="rId13"/>
    <p:sldId id="308" r:id="rId14"/>
    <p:sldId id="312" r:id="rId15"/>
    <p:sldId id="313" r:id="rId16"/>
    <p:sldId id="314" r:id="rId17"/>
    <p:sldId id="315" r:id="rId18"/>
    <p:sldId id="316" r:id="rId19"/>
    <p:sldId id="317" r:id="rId20"/>
    <p:sldId id="337" r:id="rId21"/>
    <p:sldId id="336" r:id="rId22"/>
    <p:sldId id="338" r:id="rId23"/>
    <p:sldId id="339" r:id="rId24"/>
    <p:sldId id="340" r:id="rId25"/>
    <p:sldId id="342" r:id="rId26"/>
    <p:sldId id="343" r:id="rId27"/>
    <p:sldId id="344" r:id="rId28"/>
    <p:sldId id="34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57" name="未知用户312" initials="未" lastIdx="0" clrIdx="556"/>
  <p:cmAuthor id="1" name="Administrator" initials="A" lastIdx="0" clrIdx="0"/>
  <p:cmAuthor id="558" name="未知用户313" initials="未" lastIdx="0" clrIdx="557"/>
  <p:cmAuthor id="2" name="崔冶鸣（内蒙古英才管培生）" initials="崔" lastIdx="0" clrIdx="1"/>
  <p:cmAuthor id="559" name="未知用户335" initials="未" lastIdx="0" clrIdx="558"/>
  <p:cmAuthor id="3" name="道环 李" initials="道环" lastIdx="0" clrIdx="2"/>
  <p:cmAuthor id="560" name="未知用户316" initials="未" lastIdx="0" clrIdx="559"/>
  <p:cmAuthor id="4" name="郭小球~" initials="郭小球~" lastIdx="0" clrIdx="3"/>
  <p:cmAuthor id="561" name="未知用户277" initials="未" lastIdx="0" clrIdx="560"/>
  <p:cmAuthor id="5" name="张逸晨" initials="张" lastIdx="0" clrIdx="4"/>
  <p:cmAuthor id="562" name="未知用户278" initials="未" lastIdx="0" clrIdx="561"/>
  <p:cmAuthor id="6" name="shx" initials="s" lastIdx="0" clrIdx="5"/>
  <p:cmAuthor id="563" name="未知用户272" initials="未" lastIdx="0" clrIdx="562"/>
  <p:cmAuthor id="7" name="Lenovo" initials="L" lastIdx="0" clrIdx="6"/>
  <p:cmAuthor id="564" name="未知用户273" initials="未" lastIdx="0" clrIdx="563"/>
  <p:cmAuthor id="8" name="宋洁然" initials="宋" lastIdx="0" clrIdx="7"/>
  <p:cmAuthor id="565" name="未知用户279" initials="未" lastIdx="0" clrIdx="564"/>
  <p:cmAuthor id="9" name="张洁01-lhq" initials="张" lastIdx="0" clrIdx="8"/>
  <p:cmAuthor id="566" name="未知用户233" initials="未" lastIdx="0" clrIdx="565"/>
  <p:cmAuthor id="10" name="ming qiu" initials="m" lastIdx="0" clrIdx="9"/>
  <p:cmAuthor id="567" name="未知用户229" initials="未" lastIdx="0" clrIdx="566"/>
  <p:cmAuthor id="11" name="池依曼" initials="池" lastIdx="0" clrIdx="10"/>
  <p:cmAuthor id="568" name="未知用户234" initials="未" lastIdx="0" clrIdx="567"/>
  <p:cmAuthor id="12" name="1206988966@qq.com" initials="1" lastIdx="0" clrIdx="11"/>
  <p:cmAuthor id="569" name="未知用户274" initials="未" lastIdx="0" clrIdx="568"/>
  <p:cmAuthor id="13" name="未知用户219" initials="未" lastIdx="0" clrIdx="12"/>
  <p:cmAuthor id="570" name="未知用户236" initials="未" lastIdx="0" clrIdx="569"/>
  <p:cmAuthor id="14" name="姜伟光" initials="姜" lastIdx="0" clrIdx="13"/>
  <p:cmAuthor id="571" name="未知用户280" initials="未" lastIdx="0" clrIdx="570"/>
  <p:cmAuthor id="15" name="未知用户230" initials="未" lastIdx="0" clrIdx="14"/>
  <p:cmAuthor id="572" name="未知用户238" initials="未" lastIdx="0" clrIdx="571"/>
  <p:cmAuthor id="16" name="作者" initials="作" lastIdx="0" clrIdx="15"/>
  <p:cmAuthor id="573" name="未知用户239" initials="未" lastIdx="0" clrIdx="572"/>
  <p:cmAuthor id="17" name="未知用户231" initials="未" lastIdx="0" clrIdx="16"/>
  <p:cmAuthor id="574" name="未知用户240" initials="未" lastIdx="0" clrIdx="573"/>
  <p:cmAuthor id="18" name="yyyaogd@126.com" initials="y" lastIdx="0" clrIdx="17"/>
  <p:cmAuthor id="575" name="未知用户241" initials="未" lastIdx="0" clrIdx="574"/>
  <p:cmAuthor id="19" name="未知用户232" initials="未" lastIdx="0" clrIdx="18"/>
  <p:cmAuthor id="576" name="未知用户242" initials="未" lastIdx="0" clrIdx="575"/>
  <p:cmAuthor id="20" name="wucj" initials="w" lastIdx="0" clrIdx="19"/>
  <p:cmAuthor id="577" name="未知用户243" initials="未" lastIdx="0" clrIdx="576"/>
  <p:cmAuthor id="21" name="未知用户237" initials="未" lastIdx="0" clrIdx="20"/>
  <p:cmAuthor id="578" name="未知用户244" initials="未" lastIdx="0" clrIdx="577"/>
  <p:cmAuthor id="22" name="SkyUser" initials="S" lastIdx="0" clrIdx="21"/>
  <p:cmAuthor id="579" name="未知用户245" initials="未" lastIdx="0" clrIdx="578"/>
  <p:cmAuthor id="23" name="未知用户226" initials="未" lastIdx="0" clrIdx="22"/>
  <p:cmAuthor id="580" name="未知用户246" initials="未" lastIdx="0" clrIdx="579"/>
  <p:cmAuthor id="24" name="54410" initials="5" lastIdx="0" clrIdx="23"/>
  <p:cmAuthor id="581" name="未知用户247" initials="未" lastIdx="0" clrIdx="580"/>
  <p:cmAuthor id="25" name="亚运 曹" initials="亚" lastIdx="0" clrIdx="24"/>
  <p:cmAuthor id="582" name="未知用户248" initials="未" lastIdx="0" clrIdx="581"/>
  <p:cmAuthor id="26" name="珠珠的电脑" initials="珠" lastIdx="0" clrIdx="25"/>
  <p:cmAuthor id="583" name="未知用户249" initials="未" lastIdx="0" clrIdx="582"/>
  <p:cmAuthor id="27" name="admin" initials="a" lastIdx="0" clrIdx="26"/>
  <p:cmAuthor id="584" name="未知用户250" initials="未" lastIdx="0" clrIdx="583"/>
  <p:cmAuthor id="28" name="张正明" initials="张" lastIdx="0" clrIdx="27"/>
  <p:cmAuthor id="585" name="未知用户251" initials="未" lastIdx="0" clrIdx="584"/>
  <p:cmAuthor id="29" name="aurora" initials="a" lastIdx="0" clrIdx="28"/>
  <p:cmAuthor id="586" name="未知用户252" initials="未" lastIdx="0" clrIdx="585"/>
  <p:cmAuthor id="30" name="FANG SUN" initials="F" lastIdx="0" clrIdx="29"/>
  <p:cmAuthor id="587" name="未知用户253" initials="未" lastIdx="0" clrIdx="586"/>
  <p:cmAuthor id="31" name="86187" initials="8" lastIdx="0" clrIdx="30"/>
  <p:cmAuthor id="588" name="未知用户254" initials="未" lastIdx="0" clrIdx="587"/>
  <p:cmAuthor id="32" name="富德生命人寿" initials="富" lastIdx="0" clrIdx="31"/>
  <p:cmAuthor id="589" name="未知用户255" initials="未" lastIdx="0" clrIdx="588"/>
  <p:cmAuthor id="33" name="宁鹏鹏" initials="宁" lastIdx="0" clrIdx="32"/>
  <p:cmAuthor id="590" name="未知用户256" initials="未" lastIdx="0" clrIdx="589"/>
  <p:cmAuthor id="34" name="袁缘" initials="袁" lastIdx="0" clrIdx="33"/>
  <p:cmAuthor id="591" name="未知用户257" initials="未" lastIdx="0" clrIdx="590"/>
  <p:cmAuthor id="35" name="ciwei" initials="c" lastIdx="0" clrIdx="34"/>
  <p:cmAuthor id="592" name="未知用户258" initials="未" lastIdx="0" clrIdx="591"/>
  <p:cmAuthor id="36" name="d'y" initials="d" lastIdx="0" clrIdx="35"/>
  <p:cmAuthor id="593" name="未知用户259" initials="未" lastIdx="0" clrIdx="592"/>
  <p:cmAuthor id="37" name="未知用户416" initials="未" lastIdx="0" clrIdx="36"/>
  <p:cmAuthor id="594" name="未知用户260" initials="未" lastIdx="0" clrIdx="593"/>
  <p:cmAuthor id="38" name="Matebook 14" initials="M" lastIdx="0" clrIdx="37"/>
  <p:cmAuthor id="595" name="未知用户275" initials="未" lastIdx="0" clrIdx="594"/>
  <p:cmAuthor id="39" name="未知用户404" initials="未" lastIdx="0" clrIdx="38"/>
  <p:cmAuthor id="596" name="未知用户276" initials="未" lastIdx="0" clrIdx="595"/>
  <p:cmAuthor id="40" name="薛 华林" initials="薛" lastIdx="0" clrIdx="39"/>
  <p:cmAuthor id="597" name="未知用户263" initials="未" lastIdx="0" clrIdx="596"/>
  <p:cmAuthor id="41" name="未知用户408" initials="未" lastIdx="0" clrIdx="40"/>
  <p:cmAuthor id="598" name="未知用户264" initials="未" lastIdx="0" clrIdx="597"/>
  <p:cmAuthor id="42" name="cuisyz" initials="c" lastIdx="0" clrIdx="41"/>
  <p:cmAuthor id="599" name="未知用户265" initials="未" lastIdx="0" clrIdx="598"/>
  <p:cmAuthor id="43" name="未知用户409" initials="未" lastIdx="0" clrIdx="42"/>
  <p:cmAuthor id="600" name="未知用户266" initials="未" lastIdx="0" clrIdx="599"/>
  <p:cmAuthor id="44" name="Hiupan" initials="H" lastIdx="0" clrIdx="43"/>
  <p:cmAuthor id="601" name="未知用户267" initials="未" lastIdx="0" clrIdx="600"/>
  <p:cmAuthor id="45" name="未知用户412" initials="未" lastIdx="0" clrIdx="44"/>
  <p:cmAuthor id="602" name="未知用户268" initials="未" lastIdx="0" clrIdx="601"/>
  <p:cmAuthor id="46" name="HIAPAD" initials="H" lastIdx="0" clrIdx="45"/>
  <p:cmAuthor id="603" name="未知用户269" initials="未" lastIdx="0" clrIdx="602"/>
  <p:cmAuthor id="47" name="未知用户413" initials="未" lastIdx="0" clrIdx="46"/>
  <p:cmAuthor id="604" name="未知用户270" initials="未" lastIdx="0" clrIdx="603"/>
  <p:cmAuthor id="48" name="林文苗" initials="林" lastIdx="0" clrIdx="47"/>
  <p:cmAuthor id="605" name="未知用户193" initials="未" lastIdx="0" clrIdx="604"/>
  <p:cmAuthor id="49" name="未知用户414" initials="未" lastIdx="0" clrIdx="48"/>
  <p:cmAuthor id="606" name="未知用户195" initials="未" lastIdx="0" clrIdx="605"/>
  <p:cmAuthor id="50" name="ansen emma" initials="a" lastIdx="0" clrIdx="49"/>
  <p:cmAuthor id="607" name="未知用户196" initials="未" lastIdx="0" clrIdx="606"/>
  <p:cmAuthor id="51" name="未知用户415" initials="未" lastIdx="0" clrIdx="50"/>
  <p:cmAuthor id="608" name="未知用户358" initials="未" lastIdx="0" clrIdx="607"/>
  <p:cmAuthor id="52" name="谢丹凤" initials="谢" lastIdx="0" clrIdx="51"/>
  <p:cmAuthor id="609" name="未知用户359" initials="未" lastIdx="0" clrIdx="608"/>
  <p:cmAuthor id="53" name="未知用户215" initials="未" lastIdx="0" clrIdx="52"/>
  <p:cmAuthor id="610" name="未知用户360" initials="未" lastIdx="0" clrIdx="609"/>
  <p:cmAuthor id="54" name="WHTP" initials="W" lastIdx="0" clrIdx="53"/>
  <p:cmAuthor id="611" name="未知用户361" initials="未" lastIdx="0" clrIdx="610"/>
  <p:cmAuthor id="55" name="未知用户217" initials="未" lastIdx="0" clrIdx="54"/>
  <p:cmAuthor id="612" name="未知用户364" initials="未" lastIdx="0" clrIdx="611"/>
  <p:cmAuthor id="56" name="w" initials="w" lastIdx="0" clrIdx="55"/>
  <p:cmAuthor id="613" name="未知用户288" initials="未" lastIdx="0" clrIdx="612"/>
  <p:cmAuthor id="57" name="未知用户261" initials="未" lastIdx="0" clrIdx="56"/>
  <p:cmAuthor id="614" name="未知用户297" initials="未" lastIdx="0" clrIdx="613"/>
  <p:cmAuthor id="58" name="余潇迎" initials="余" lastIdx="0" clrIdx="57"/>
  <p:cmAuthor id="615" name="未知用户298" initials="未" lastIdx="0" clrIdx="614"/>
  <p:cmAuthor id="59" name="未知用户371" initials="未" lastIdx="0" clrIdx="58"/>
  <p:cmAuthor id="616" name="未知用户307" initials="未" lastIdx="0" clrIdx="615"/>
  <p:cmAuthor id="60" name="FrogPrince1121" initials="F" lastIdx="0" clrIdx="59"/>
  <p:cmAuthor id="617" name="未知用户308" initials="未" lastIdx="0" clrIdx="616"/>
  <p:cmAuthor id="61" name="未知用户370" initials="未" lastIdx="0" clrIdx="60"/>
  <p:cmAuthor id="618" name="未知用户315" initials="未" lastIdx="0" clrIdx="617"/>
  <p:cmAuthor id="62" name="未知用户12" initials="未" lastIdx="0" clrIdx="61"/>
  <p:cmAuthor id="619" name="未知用户317" initials="未" lastIdx="0" clrIdx="618"/>
  <p:cmAuthor id="63" name="未知用户347" initials="未" lastIdx="0" clrIdx="62"/>
  <p:cmAuthor id="620" name="未知用户329" initials="未" lastIdx="0" clrIdx="619"/>
  <p:cmAuthor id="64" name="jiansheng li" initials="j" lastIdx="0" clrIdx="63"/>
  <p:cmAuthor id="621" name="未知用户333" initials="未" lastIdx="0" clrIdx="620"/>
  <p:cmAuthor id="65" name="未知用户348" initials="未" lastIdx="0" clrIdx="64"/>
  <p:cmAuthor id="622" name="未知用户334" initials="未" lastIdx="0" clrIdx="621"/>
  <p:cmAuthor id="66" name="李增增" initials="李" lastIdx="0" clrIdx="65"/>
  <p:cmAuthor id="623" name="未知用户340" initials="未" lastIdx="0" clrIdx="622"/>
  <p:cmAuthor id="67" name="未知用户286" initials="未" lastIdx="0" clrIdx="66"/>
  <p:cmAuthor id="624" name="未知用户341" initials="未" lastIdx="0" clrIdx="623"/>
  <p:cmAuthor id="68" name="video" initials="v" lastIdx="0" clrIdx="67"/>
  <p:cmAuthor id="625" name="未知用户342" initials="未" lastIdx="0" clrIdx="624"/>
  <p:cmAuthor id="69" name="未知用户373" initials="未" lastIdx="0" clrIdx="68"/>
  <p:cmAuthor id="626" name="未知用户343" initials="未" lastIdx="0" clrIdx="625"/>
  <p:cmAuthor id="70" name="郭禹希" initials="郭" lastIdx="0" clrIdx="69"/>
  <p:cmAuthor id="627" name="未知用户344" initials="未" lastIdx="0" clrIdx="626"/>
  <p:cmAuthor id="71" name="未知用户350" initials="未" lastIdx="0" clrIdx="70"/>
  <p:cmAuthor id="628" name="未知用户345" initials="未" lastIdx="0" clrIdx="627"/>
  <p:cmAuthor id="72" name="YZB" initials="Y" lastIdx="0" clrIdx="71"/>
  <p:cmAuthor id="629" name="未知用户365" initials="未" lastIdx="0" clrIdx="628"/>
  <p:cmAuthor id="73" name="未知用户218" initials="未" lastIdx="0" clrIdx="72"/>
  <p:cmAuthor id="630" name="未知用户366" initials="未" lastIdx="0" clrIdx="629"/>
  <p:cmAuthor id="74" name="yiwei zhu" initials="y" lastIdx="0" clrIdx="73"/>
  <p:cmAuthor id="631" name="未知用户367" initials="未" lastIdx="0" clrIdx="630"/>
  <p:cmAuthor id="75" name="未知用户351" initials="未" lastIdx="0" clrIdx="74"/>
  <p:cmAuthor id="632" name="未知用户368" initials="未" lastIdx="0" clrIdx="631"/>
  <p:cmAuthor id="76" name="吕震" initials="吕" lastIdx="0" clrIdx="75"/>
  <p:cmAuthor id="633" name="未知用户403" initials="未" lastIdx="0" clrIdx="632"/>
  <p:cmAuthor id="77" name="未知用户352" initials="未" lastIdx="0" clrIdx="76"/>
  <p:cmAuthor id="634" name="未知用户402" initials="未" lastIdx="0" clrIdx="633"/>
  <p:cmAuthor id="78" name="吴岩" initials="吴" lastIdx="0" clrIdx="77"/>
  <p:cmAuthor id="635" name="未知用户379" initials="未" lastIdx="0" clrIdx="634"/>
  <p:cmAuthor id="79" name="未知用户353" initials="未" lastIdx="0" clrIdx="78"/>
  <p:cmAuthor id="636" name="未知用户380" initials="未" lastIdx="0" clrIdx="635"/>
  <p:cmAuthor id="80" name="泡沬" initials="泡" lastIdx="0" clrIdx="79"/>
  <p:cmAuthor id="637" name="未知用户405" initials="未" lastIdx="0" clrIdx="636"/>
  <p:cmAuthor id="81" name="陈 橙橙" initials="陈" lastIdx="0" clrIdx="80"/>
  <p:cmAuthor id="638" name="未知用户382" initials="未" lastIdx="0" clrIdx="637"/>
  <p:cmAuthor id="82" name="未知用户354" initials="未" lastIdx="0" clrIdx="81"/>
  <p:cmAuthor id="639" name="未知用户383" initials="未" lastIdx="0" clrIdx="638"/>
  <p:cmAuthor id="83" name="我" initials="我" lastIdx="0" clrIdx="82"/>
  <p:cmAuthor id="640" name="未知用户384" initials="未" lastIdx="0" clrIdx="639"/>
  <p:cmAuthor id="84" name="未知用户355" initials="未" lastIdx="0" clrIdx="83"/>
  <p:cmAuthor id="641" name="未知用户385" initials="未" lastIdx="0" clrIdx="640"/>
  <p:cmAuthor id="85" name="User" initials="U" lastIdx="0" clrIdx="84"/>
  <p:cmAuthor id="642" name="未知用户386" initials="未" lastIdx="0" clrIdx="641"/>
  <p:cmAuthor id="86" name="未知用户356" initials="未" lastIdx="0" clrIdx="85"/>
  <p:cmAuthor id="643" name="未知用户387" initials="未" lastIdx="0" clrIdx="642"/>
  <p:cmAuthor id="87" name="catlaohu" initials="c" lastIdx="0" clrIdx="86"/>
  <p:cmAuthor id="644" name="未知用户388" initials="未" lastIdx="0" clrIdx="643"/>
  <p:cmAuthor id="88" name="未知用户378" initials="未" lastIdx="0" clrIdx="87"/>
  <p:cmAuthor id="645" name="未知用户411" initials="未" lastIdx="0" clrIdx="644"/>
  <p:cmAuthor id="89" name="??" initials="?" lastIdx="0" clrIdx="88"/>
  <p:cmAuthor id="646" name="未知用户389" initials="未" lastIdx="0" clrIdx="645"/>
  <p:cmAuthor id="90" name="未知用户357" initials="未" lastIdx="0" clrIdx="89"/>
  <p:cmAuthor id="647" name="未知用户390" initials="未" lastIdx="0" clrIdx="646"/>
  <p:cmAuthor id="91" name="hy-tkyl" initials="h" lastIdx="0" clrIdx="90"/>
  <p:cmAuthor id="648" name="未知用户391" initials="未" lastIdx="0" clrIdx="647"/>
  <p:cmAuthor id="92" name="未知用户362" initials="未" lastIdx="0" clrIdx="91"/>
  <p:cmAuthor id="649" name="未知用户392" initials="未" lastIdx="0" clrIdx="648"/>
  <p:cmAuthor id="93" name="821375975@qq.com" initials="8" lastIdx="0" clrIdx="92"/>
  <p:cmAuthor id="650" name="未知用户393" initials="未" lastIdx="0" clrIdx="649"/>
  <p:cmAuthor id="94" name="未知用户363" initials="未" lastIdx="0" clrIdx="93"/>
  <p:cmAuthor id="651" name="未知用户394" initials="未" lastIdx="0" clrIdx="650"/>
  <p:cmAuthor id="95" name="用户" initials="用" lastIdx="0" clrIdx="94"/>
  <p:cmAuthor id="652" name="未知用户395" initials="未" lastIdx="0" clrIdx="651"/>
  <p:cmAuthor id="96" name="未知用户374" initials="未" lastIdx="0" clrIdx="95"/>
  <p:cmAuthor id="653" name="未知用户396" initials="未" lastIdx="0" clrIdx="652"/>
  <p:cmAuthor id="97" name="幺以谦" initials="幺" lastIdx="0" clrIdx="96"/>
  <p:cmAuthor id="654" name="未知用户406" initials="未" lastIdx="0" clrIdx="653"/>
  <p:cmAuthor id="98" name="未知用户375" initials="未" lastIdx="0" clrIdx="97"/>
  <p:cmAuthor id="655" name="未知用户397" initials="未" lastIdx="0" clrIdx="654"/>
  <p:cmAuthor id="99" name="志龙 姜" initials="志" lastIdx="0" clrIdx="98"/>
  <p:cmAuthor id="656" name="未知用户407" initials="未" lastIdx="0" clrIdx="655"/>
  <p:cmAuthor id="100" name="未知用户369" initials="未" lastIdx="0" clrIdx="99"/>
  <p:cmAuthor id="657" name="未知用户398" initials="未" lastIdx="0" clrIdx="656"/>
  <p:cmAuthor id="101" name="潈ऎ䕨அ" initials="潈" lastIdx="0" clrIdx="100"/>
  <p:cmAuthor id="658" name="未知用户399" initials="未" lastIdx="0" clrIdx="657"/>
  <p:cmAuthor id="102" name="未知用户376" initials="未" lastIdx="0" clrIdx="101"/>
  <p:cmAuthor id="659" name="未知用户400" initials="未" lastIdx="0" clrIdx="658"/>
  <p:cmAuthor id="103" name="YANGS-PC" initials="Y" lastIdx="0" clrIdx="102"/>
  <p:cmAuthor id="660" name="未知用户401" initials="未" lastIdx="0" clrIdx="659"/>
  <p:cmAuthor id="104" name="未知用户377" initials="未" lastIdx="0" clrIdx="103"/>
  <p:cmAuthor id="661" name="未知用户420" initials="未" lastIdx="0" clrIdx="660"/>
  <p:cmAuthor id="105" name="庞宝国" initials="庞" lastIdx="0" clrIdx="104"/>
  <p:cmAuthor id="662" name="未知用户421" initials="未" lastIdx="0" clrIdx="661"/>
  <p:cmAuthor id="106" name="未知用户372" initials="未" lastIdx="0" clrIdx="105"/>
  <p:cmAuthor id="663" name="未知用户422" initials="未" lastIdx="0" clrIdx="662"/>
  <p:cmAuthor id="107" name="pangyt" initials="p" lastIdx="0" clrIdx="106"/>
  <p:cmAuthor id="664" name="未知用户423" initials="未" lastIdx="0" clrIdx="663"/>
  <p:cmAuthor id="108" name="Xzjd" initials="X" lastIdx="0" clrIdx="107"/>
  <p:cmAuthor id="665" name="未知用户424" initials="未" lastIdx="0" clrIdx="664"/>
  <p:cmAuthor id="109" name="apple" initials="a" lastIdx="0" clrIdx="108"/>
  <p:cmAuthor id="666" name="未知用户419" initials="未" lastIdx="0" clrIdx="665"/>
  <p:cmAuthor id="110" name="卫天一" initials="卫" lastIdx="0" clrIdx="109"/>
  <p:cmAuthor id="667" name="未知用户425" initials="未" lastIdx="0" clrIdx="666"/>
  <p:cmAuthor id="111" name="万户网络" initials="万" lastIdx="0" clrIdx="110"/>
  <p:cmAuthor id="668" name="未知用户426" initials="未" lastIdx="0" clrIdx="667"/>
  <p:cmAuthor id="112" name="未知用户466" initials="未" lastIdx="0" clrIdx="111"/>
  <p:cmAuthor id="669" name="未知用户427" initials="未" lastIdx="0" clrIdx="668"/>
  <p:cmAuthor id="113" name="未知用户20" initials="未" lastIdx="0" clrIdx="112"/>
  <p:cmAuthor id="670" name="未知用户428" initials="未" lastIdx="0" clrIdx="669"/>
  <p:cmAuthor id="114" name="未知用户460" initials="未" lastIdx="0" clrIdx="113"/>
  <p:cmAuthor id="671" name="未知用户429" initials="未" lastIdx="0" clrIdx="670"/>
  <p:cmAuthor id="115" name="孙璐璐" initials="孙" lastIdx="0" clrIdx="114"/>
  <p:cmAuthor id="672" name="未知用户430" initials="未" lastIdx="0" clrIdx="671"/>
  <p:cmAuthor id="116" name="未知用户454" initials="未" lastIdx="0" clrIdx="115"/>
  <p:cmAuthor id="673" name="未知用户431" initials="未" lastIdx="0" clrIdx="672"/>
  <p:cmAuthor id="117" name="新萝卜家园" initials="新" lastIdx="0" clrIdx="116"/>
  <p:cmAuthor id="674" name="未知用户432" initials="未" lastIdx="0" clrIdx="673"/>
  <p:cmAuthor id="118" name="未知用户461" initials="未" lastIdx="0" clrIdx="117"/>
  <p:cmAuthor id="675" name="未知用户433" initials="未" lastIdx="0" clrIdx="674"/>
  <p:cmAuthor id="119" name="1003776019@qq.com" initials="1" lastIdx="0" clrIdx="118"/>
  <p:cmAuthor id="676" name="未知用户434" initials="未" lastIdx="0" clrIdx="675"/>
  <p:cmAuthor id="120" name="未知用户455" initials="未" lastIdx="0" clrIdx="119"/>
  <p:cmAuthor id="677" name="未知用户435" initials="未" lastIdx="0" clrIdx="676"/>
  <p:cmAuthor id="121" name="Jinyi" initials="J" lastIdx="0" clrIdx="120"/>
  <p:cmAuthor id="678" name="未知用户436" initials="未" lastIdx="0" clrIdx="677"/>
  <p:cmAuthor id="122" name="未知用户462" initials="未" lastIdx="0" clrIdx="121"/>
  <p:cmAuthor id="679" name="未知用户437" initials="未" lastIdx="0" clrIdx="678"/>
  <p:cmAuthor id="123" name="未知用户465" initials="未" lastIdx="0" clrIdx="122"/>
  <p:cmAuthor id="680" name="未知用户438" initials="未" lastIdx="0" clrIdx="679"/>
  <p:cmAuthor id="124" name="tkuser" initials="t" lastIdx="0" clrIdx="123"/>
  <p:cmAuthor id="681" name="未知用户417" initials="未" lastIdx="0" clrIdx="680"/>
  <p:cmAuthor id="125" name="未知用户457" initials="未" lastIdx="0" clrIdx="124"/>
  <p:cmAuthor id="682" name="未知用户439" initials="未" lastIdx="0" clrIdx="681"/>
  <p:cmAuthor id="126" name="江涛 李" initials="江" lastIdx="0" clrIdx="125"/>
  <p:cmAuthor id="683" name="未知用户440" initials="未" lastIdx="0" clrIdx="682"/>
  <p:cmAuthor id="127" name="未知用户450" initials="未" lastIdx="0" clrIdx="126"/>
  <p:cmAuthor id="684" name="未知用户441" initials="未" lastIdx="0" clrIdx="683"/>
  <p:cmAuthor id="128" name="杨国" initials="杨" lastIdx="0" clrIdx="127"/>
  <p:cmAuthor id="685" name="未知用户442" initials="未" lastIdx="0" clrIdx="684"/>
  <p:cmAuthor id="129" name="未知用户463" initials="未" lastIdx="0" clrIdx="128"/>
  <p:cmAuthor id="686" name="未知用户443" initials="未" lastIdx="0" clrIdx="685"/>
  <p:cmAuthor id="130" name="HaoshuaiWu" initials="H" lastIdx="0" clrIdx="129"/>
  <p:cmAuthor id="687" name="未知用户444" initials="未" lastIdx="0" clrIdx="686"/>
  <p:cmAuthor id="131" name="未知用户467" initials="未" lastIdx="0" clrIdx="130"/>
  <p:cmAuthor id="688" name="未知用户445" initials="未" lastIdx="0" clrIdx="687"/>
  <p:cmAuthor id="132" name="刘承刚" initials="刘" lastIdx="0" clrIdx="131"/>
  <p:cmAuthor id="689" name="未知用户446" initials="未" lastIdx="0" clrIdx="688"/>
  <p:cmAuthor id="133" name="未知用户468" initials="未" lastIdx="0" clrIdx="132"/>
  <p:cmAuthor id="690" name="未知用户447" initials="未" lastIdx="0" clrIdx="689"/>
  <p:cmAuthor id="134" name="史璐瑶" initials="史" lastIdx="0" clrIdx="133"/>
  <p:cmAuthor id="691" name="未知用户448" initials="未" lastIdx="0" clrIdx="690"/>
  <p:cmAuthor id="135" name="未知用户469" initials="未" lastIdx="0" clrIdx="134"/>
  <p:cmAuthor id="692" name="谢静波" initials="谢" lastIdx="0" clrIdx="691"/>
  <p:cmAuthor id="136" name="wangcz2" initials="w" lastIdx="0" clrIdx="135"/>
  <p:cmAuthor id="693" name="刘浩" initials="刘" lastIdx="0" clrIdx="692"/>
  <p:cmAuthor id="137" name="未知用户458" initials="未" lastIdx="0" clrIdx="136"/>
  <p:cmAuthor id="694" name="Vivian Liu" initials="VL" lastIdx="0" clrIdx="693"/>
  <p:cmAuthor id="138" name="tianan" initials="t" lastIdx="0" clrIdx="137"/>
  <p:cmAuthor id="695" name="zhang li" initials="z" lastIdx="0" clrIdx="694"/>
  <p:cmAuthor id="139" name="未知用户470" initials="未" lastIdx="0" clrIdx="138"/>
  <p:cmAuthor id="696" name="程玉珍" initials="程" lastIdx="0" clrIdx="695"/>
  <p:cmAuthor id="140" name="Microsoft" initials="M" lastIdx="0" clrIdx="139"/>
  <p:cmAuthor id="697" name="yang" initials="y" lastIdx="0" clrIdx="696"/>
  <p:cmAuthor id="141" name="未知用户471" initials="未" lastIdx="0" clrIdx="140"/>
  <p:cmAuthor id="698" name="孙 澍" initials="孙" lastIdx="0" clrIdx="697"/>
  <p:cmAuthor id="142" name="未知用户14" initials="未" lastIdx="0" clrIdx="141"/>
  <p:cmAuthor id="699" name="殷 积波" initials="殷" lastIdx="0" clrIdx="698"/>
  <p:cmAuthor id="143" name="未知用户472" initials="未" lastIdx="0" clrIdx="142"/>
  <p:cmAuthor id="700" name="启浩" initials="启" lastIdx="0" clrIdx="699"/>
  <p:cmAuthor id="144" name="Sky123.Org" initials="S" lastIdx="0" clrIdx="143"/>
  <p:cmAuthor id="701" name="袨?嗴?傤?" initials="袨" lastIdx="0" clrIdx="700"/>
  <p:cmAuthor id="145" name="未知用户473" initials="未" lastIdx="0" clrIdx="144"/>
  <p:cmAuthor id="702" name="林玲 郑" initials="林" lastIdx="0" clrIdx="701"/>
  <p:cmAuthor id="146" name="zhouyiming" initials="z" lastIdx="0" clrIdx="145"/>
  <p:cmAuthor id="703" name="554154816@qq.com" initials="5" lastIdx="0" clrIdx="702"/>
  <p:cmAuthor id="147" name="未知用户235" initials="未" lastIdx="0" clrIdx="146"/>
  <p:cmAuthor id="704" name="未知用户192" initials="未" lastIdx="0" clrIdx="703"/>
  <p:cmAuthor id="148" name="朱 昌花" initials="朱" lastIdx="0" clrIdx="147"/>
  <p:cmAuthor id="149" name="未知用户453" initials="未" lastIdx="0" clrIdx="148"/>
  <p:cmAuthor id="150" name=" " initials=" " lastIdx="0" clrIdx="149"/>
  <p:cmAuthor id="151" name="未知用户474" initials="未" lastIdx="0" clrIdx="150"/>
  <p:cmAuthor id="152" name="徐 宁" initials="徐" lastIdx="0" clrIdx="151"/>
  <p:cmAuthor id="153" name="未知用户475" initials="未" lastIdx="0" clrIdx="152"/>
  <p:cmAuthor id="154" name="QBOSSCHEN" initials="Q" lastIdx="0" clrIdx="153"/>
  <p:cmAuthor id="155" name="未知用户476" initials="未" lastIdx="0" clrIdx="154"/>
  <p:cmAuthor id="156" name="Calvin G" initials="C" lastIdx="0" clrIdx="155"/>
  <p:cmAuthor id="157" name="未知用户459" initials="未" lastIdx="0" clrIdx="156"/>
  <p:cmAuthor id="158" name="张莹" initials="张" lastIdx="0" clrIdx="157"/>
  <p:cmAuthor id="159" name="未知用户489" initials="未" lastIdx="0" clrIdx="158"/>
  <p:cmAuthor id="160" name="MC SYSTEM" initials="M" lastIdx="0" clrIdx="159"/>
  <p:cmAuthor id="161" name="未知用户488" initials="未" lastIdx="0" clrIdx="160"/>
  <p:cmAuthor id="162" name="spring_ren" initials="s" lastIdx="0" clrIdx="161"/>
  <p:cmAuthor id="163" name="未知用户490" initials="未" lastIdx="0" clrIdx="162"/>
  <p:cmAuthor id="164" name="user" initials="u" lastIdx="0" clrIdx="163"/>
  <p:cmAuthor id="165" name="未知用户477" initials="未" lastIdx="0" clrIdx="164"/>
  <p:cmAuthor id="166" name="李璐---寿险总公司营销管理部" initials="李" lastIdx="0" clrIdx="165"/>
  <p:cmAuthor id="167" name="未知用户478" initials="未" lastIdx="0" clrIdx="166"/>
  <p:cmAuthor id="168" name="xuqing" initials="x" lastIdx="0" clrIdx="167"/>
  <p:cmAuthor id="169" name="未知用户479" initials="未" lastIdx="0" clrIdx="168"/>
  <p:cmAuthor id="170" name="王顶" initials="王" lastIdx="0" clrIdx="169"/>
  <p:cmAuthor id="171" name="未知用户480" initials="未" lastIdx="0" clrIdx="170"/>
  <p:cmAuthor id="172" name="王 金谦" initials="王" lastIdx="0" clrIdx="171"/>
  <p:cmAuthor id="173" name="未知用户481" initials="未" lastIdx="0" clrIdx="172"/>
  <p:cmAuthor id="174" name="未知用户482" initials="未" lastIdx="0" clrIdx="173"/>
  <p:cmAuthor id="175" name="caoyq0624" initials="c" lastIdx="0" clrIdx="174"/>
  <p:cmAuthor id="176" name="未知用户483" initials="未" lastIdx="0" clrIdx="175"/>
  <p:cmAuthor id="177" name="wangyuan20" initials="w" lastIdx="0" clrIdx="176"/>
  <p:cmAuthor id="178" name="未知用户484" initials="未" lastIdx="0" clrIdx="177"/>
  <p:cmAuthor id="179" name="easonyoun" initials="e" lastIdx="0" clrIdx="178"/>
  <p:cmAuthor id="180" name="未知用户485" initials="未" lastIdx="0" clrIdx="179"/>
  <p:cmAuthor id="181" name="董苗苗" initials="董" lastIdx="0" clrIdx="180"/>
  <p:cmAuthor id="182" name="未知用户486" initials="未" lastIdx="0" clrIdx="181"/>
  <p:cmAuthor id="183" name="何慧丽" initials="何" lastIdx="0" clrIdx="182"/>
  <p:cmAuthor id="184" name="未知用户452" initials="未" lastIdx="0" clrIdx="183"/>
  <p:cmAuthor id="185" name="Chen" initials="C" lastIdx="0" clrIdx="184"/>
  <p:cmAuthor id="186" name="未知用户456" initials="未" lastIdx="0" clrIdx="185"/>
  <p:cmAuthor id="187" name="Mz" initials="M" lastIdx="0" clrIdx="186"/>
  <p:cmAuthor id="188" name="未知用户464" initials="未" lastIdx="0" clrIdx="187"/>
  <p:cmAuthor id="189" name="齐涛" initials="齐" lastIdx="0" clrIdx="188"/>
  <p:cmAuthor id="190" name="未知用户487" initials="未" lastIdx="0" clrIdx="189"/>
  <p:cmAuthor id="191" name="Microsoft Office 用户" initials="M" lastIdx="0" clrIdx="190"/>
  <p:cmAuthor id="192" name="季玉洁" initials="季" lastIdx="0" clrIdx="191"/>
  <p:cmAuthor id="193" name="陈树权" initials="陈" lastIdx="0" clrIdx="192"/>
  <p:cmAuthor id="194" name="八妹" initials="八" lastIdx="0" clrIdx="193"/>
  <p:cmAuthor id="195" name="方朝军/产品推动室/产品开发推广部/总公司" initials="方" lastIdx="0" clrIdx="194"/>
  <p:cmAuthor id="196" name="zq" initials="z" lastIdx="0" clrIdx="195"/>
  <p:cmAuthor id="197" name="刘 思蜀" initials="刘" lastIdx="0" clrIdx="196"/>
  <p:cmAuthor id="198" name="seki" initials="s" lastIdx="0" clrIdx="197"/>
  <p:cmAuthor id="199" name="Ms" initials="M" lastIdx="0" clrIdx="198"/>
  <p:cmAuthor id="200" name="sdzz-syy" initials="s" lastIdx="0" clrIdx="199"/>
  <p:cmAuthor id="201" name="未知用户11" initials="未" lastIdx="0" clrIdx="200"/>
  <p:cmAuthor id="202" name="Lenovo User" initials="L" lastIdx="0" clrIdx="201"/>
  <p:cmAuthor id="203" name="冯炳辰/业务管理部/私人银行部/总行机关/ABC" initials="冯" lastIdx="0" clrIdx="202"/>
  <p:cmAuthor id="204" name="谢俊/技术总监室/软件开发中心/总行机关/ABC" initials="谢" lastIdx="0" clrIdx="203"/>
  <p:cmAuthor id="205" name="CN=谢俊/OU=技术总监室/OU=软件开发中心/OU=总行机关/O=ABC" initials="C" lastIdx="0" clrIdx="204"/>
  <p:cmAuthor id="206" name="赖强/技术总监室/软件开发中心/总行机关/ABC" initials="赖" lastIdx="0" clrIdx="205"/>
  <p:cmAuthor id="207" name="未知用户9" initials="未" lastIdx="0" clrIdx="206"/>
  <p:cmAuthor id="208" name="49254" initials="4" lastIdx="0" clrIdx="207"/>
  <p:cmAuthor id="209" name="lgp" initials="l" lastIdx="0" clrIdx="208"/>
  <p:cmAuthor id="210" name="沛斯 钟" initials="沛" lastIdx="0" clrIdx="209"/>
  <p:cmAuthor id="211" name="wangsc" initials="w" lastIdx="0" clrIdx="210"/>
  <p:cmAuthor id="212" name="马妍" initials="马" lastIdx="0" clrIdx="211"/>
  <p:cmAuthor id="213" name="yanqiqi-lgd" initials="y" lastIdx="0" clrIdx="212"/>
  <p:cmAuthor id="214" name="547716734@qq.com" initials="5" lastIdx="0" clrIdx="213"/>
  <p:cmAuthor id="215" name="shuaibing" initials="s" lastIdx="0" clrIdx="214"/>
  <p:cmAuthor id="216" name="贺龙" initials="贺" lastIdx="0" clrIdx="215"/>
  <p:cmAuthor id="217" name="个险部" initials="个" lastIdx="0" clrIdx="216"/>
  <p:cmAuthor id="218" name="林 声洋" initials="林" lastIdx="0" clrIdx="217"/>
  <p:cmAuthor id="219" name="Ray" initials="R" lastIdx="0" clrIdx="218"/>
  <p:cmAuthor id="220" name="zhengzhong" initials="z" lastIdx="0" clrIdx="219"/>
  <p:cmAuthor id="221" name="ydx2003new@163.com" initials="y" lastIdx="0" clrIdx="220"/>
  <p:cmAuthor id="222" name="肖 雷" initials="肖" lastIdx="0" clrIdx="221"/>
  <p:cmAuthor id="223" name="gongxuan" initials="g" lastIdx="0" clrIdx="222"/>
  <p:cmAuthor id="224" name="zhuqy3" initials="z" lastIdx="0" clrIdx="223"/>
  <p:cmAuthor id="225" name="雷庭" initials="雷" lastIdx="0" clrIdx="224"/>
  <p:cmAuthor id="226" name="未知用户10" initials="未" lastIdx="0" clrIdx="225"/>
  <p:cmAuthor id="227" name="wpp" initials="w" lastIdx="0" clrIdx="226"/>
  <p:cmAuthor id="228" name="asuse" initials="a" lastIdx="0" clrIdx="227"/>
  <p:cmAuthor id="229" name="lin lin" initials="l" lastIdx="0" clrIdx="228"/>
  <p:cmAuthor id="230" name="nieyp" initials="n" lastIdx="0" clrIdx="229"/>
  <p:cmAuthor id="231" name="未知用户16" initials="未" lastIdx="0" clrIdx="230"/>
  <p:cmAuthor id="232" name="China" initials="C" lastIdx="0" clrIdx="231"/>
  <p:cmAuthor id="233" name="AbuSina" initials="A" lastIdx="0" clrIdx="232"/>
  <p:cmAuthor id="234" name="zhengwen" initials="z" lastIdx="0" clrIdx="233"/>
  <p:cmAuthor id="235" name="Wanwei Liang" initials="W" lastIdx="0" clrIdx="234"/>
  <p:cmAuthor id="236" name="chinalife" initials="c" lastIdx="0" clrIdx="235"/>
  <p:cmAuthor id="237" name="刘莹" initials="刘" lastIdx="0" clrIdx="236"/>
  <p:cmAuthor id="238" name="彭凯" initials="彭" lastIdx="0" clrIdx="237"/>
  <p:cmAuthor id="239" name="Sky.Wang" initials="S" lastIdx="0" clrIdx="238"/>
  <p:cmAuthor id="240" name="黄元" initials="黄" lastIdx="0" clrIdx="239"/>
  <p:cmAuthor id="241" name="总公司培训部" initials="总" lastIdx="0" clrIdx="240"/>
  <p:cmAuthor id="242" name="sunxp002" initials="s" lastIdx="0" clrIdx="241"/>
  <p:cmAuthor id="243" name="杨姗" initials="杨" lastIdx="0" clrIdx="242"/>
  <p:cmAuthor id="244" name="未知用户15" initials="未" lastIdx="0" clrIdx="243"/>
  <p:cmAuthor id="245" name="严之" initials="严" lastIdx="0" clrIdx="244"/>
  <p:cmAuthor id="246" name="未知用户17" initials="未" lastIdx="0" clrIdx="245"/>
  <p:cmAuthor id="247" name="91huhang" initials="9" lastIdx="0" clrIdx="246"/>
  <p:cmAuthor id="248" name="未知用户89" initials="未" lastIdx="0" clrIdx="247"/>
  <p:cmAuthor id="249" name="未知用户90" initials="未" lastIdx="0" clrIdx="248"/>
  <p:cmAuthor id="250" name="未知用户80" initials="未" lastIdx="0" clrIdx="249"/>
  <p:cmAuthor id="251" name="ProMedican" initials="P" lastIdx="0" clrIdx="250"/>
  <p:cmAuthor id="252" name="未知用户103" initials="未" lastIdx="0" clrIdx="251"/>
  <p:cmAuthor id="253" name="未知用户104" initials="未" lastIdx="0" clrIdx="252"/>
  <p:cmAuthor id="254" name="未知用户87" initials="未" lastIdx="0" clrIdx="253"/>
  <p:cmAuthor id="255" name="未知用户47" initials="未" lastIdx="0" clrIdx="254"/>
  <p:cmAuthor id="256" name="未知用户92" initials="未" lastIdx="0" clrIdx="255"/>
  <p:cmAuthor id="257" name="ht guo" initials="h" lastIdx="0" clrIdx="256"/>
  <p:cmAuthor id="258" name="cuizijin01" initials="c" lastIdx="0" clrIdx="257"/>
  <p:cmAuthor id="259" name="孙青川" initials="孙" lastIdx="0" clrIdx="258"/>
  <p:cmAuthor id="260" name="未知用户52" initials="未" lastIdx="0" clrIdx="259"/>
  <p:cmAuthor id="261" name="未知用户85" initials="未" lastIdx="0" clrIdx="260"/>
  <p:cmAuthor id="262" name="Windows" initials="W" lastIdx="0" clrIdx="261"/>
  <p:cmAuthor id="263" name="松 李" initials="松" lastIdx="0" clrIdx="262"/>
  <p:cmAuthor id="264" name="b1487" initials="b" lastIdx="0" clrIdx="263"/>
  <p:cmAuthor id="265" name="郭书含" initials="郭" lastIdx="0" clrIdx="264"/>
  <p:cmAuthor id="266" name="sivaram" initials="s" lastIdx="0" clrIdx="265"/>
  <p:cmAuthor id="267" name="пользователь Microsoft Office" initials="п" lastIdx="0" clrIdx="266"/>
  <p:cmAuthor id="268" name="刘淼" initials="刘" lastIdx="0" clrIdx="267"/>
  <p:cmAuthor id="269" name="Office 365" initials="O" lastIdx="0" clrIdx="268"/>
  <p:cmAuthor id="270" name="1716266060@qq.com" initials="1" lastIdx="0" clrIdx="269"/>
  <p:cmAuthor id="271" name="程学春 cxc" initials="程" lastIdx="0" clrIdx="270"/>
  <p:cmAuthor id="272" name="chenli8" initials="c" lastIdx="0" clrIdx="271"/>
  <p:cmAuthor id="273" name="448097321@qq.com" initials="4" lastIdx="0" clrIdx="272"/>
  <p:cmAuthor id="274" name="zhumin1" initials="z" lastIdx="0" clrIdx="273"/>
  <p:cmAuthor id="275" name="FS" initials="F" lastIdx="0" clrIdx="274"/>
  <p:cmAuthor id="276" name="Temp" initials="T" lastIdx="0" clrIdx="275"/>
  <p:cmAuthor id="277" name="刘岸亮" initials="刘" lastIdx="0" clrIdx="276"/>
  <p:cmAuthor id="278" name="雍中婧" initials="雍" lastIdx="0" clrIdx="277"/>
  <p:cmAuthor id="279" name="任斐" initials="任" lastIdx="0" clrIdx="278"/>
  <p:cmAuthor id="280" name="未知用户33" initials="未" lastIdx="0" clrIdx="279"/>
  <p:cmAuthor id="281" name="未知用户34" initials="未" lastIdx="0" clrIdx="280"/>
  <p:cmAuthor id="282" name="未知用户25" initials="未" lastIdx="0" clrIdx="281"/>
  <p:cmAuthor id="283" name="未知用户26" initials="未" lastIdx="0" clrIdx="282"/>
  <p:cmAuthor id="284" name="未知用户48" initials="未" lastIdx="0" clrIdx="283"/>
  <p:cmAuthor id="285" name="未知用户27" initials="未" lastIdx="0" clrIdx="284"/>
  <p:cmAuthor id="286" name="未知用户28" initials="未" lastIdx="0" clrIdx="285"/>
  <p:cmAuthor id="287" name="未知用户29" initials="未" lastIdx="0" clrIdx="286"/>
  <p:cmAuthor id="288" name="未知用户30" initials="未" lastIdx="0" clrIdx="287"/>
  <p:cmAuthor id="289" name="未知用户31" initials="未" lastIdx="0" clrIdx="288"/>
  <p:cmAuthor id="290" name="未知用户35" initials="未" lastIdx="0" clrIdx="289"/>
  <p:cmAuthor id="291" name="未知用户39" initials="未" lastIdx="0" clrIdx="290"/>
  <p:cmAuthor id="292" name="未知用户40" initials="未" lastIdx="0" clrIdx="291"/>
  <p:cmAuthor id="293" name="未知用户41" initials="未" lastIdx="0" clrIdx="292"/>
  <p:cmAuthor id="294" name="未知用户43" initials="未" lastIdx="0" clrIdx="293"/>
  <p:cmAuthor id="295" name="未知用户44" initials="未" lastIdx="0" clrIdx="294"/>
  <p:cmAuthor id="296" name="未知用户45" initials="未" lastIdx="0" clrIdx="295"/>
  <p:cmAuthor id="297" name="王雅静" initials="王" lastIdx="0" clrIdx="296"/>
  <p:cmAuthor id="298" name="sun frank" initials="s" lastIdx="0" clrIdx="297"/>
  <p:cmAuthor id="299" name="zhao wei" initials="z" lastIdx="0" clrIdx="298"/>
  <p:cmAuthor id="300" name="徐 伟钦" initials="徐" lastIdx="0" clrIdx="299"/>
  <p:cmAuthor id="301" name="韩冰" initials="韩" lastIdx="0" clrIdx="300"/>
  <p:cmAuthor id="302" name="李昕玫" initials="李" lastIdx="0" clrIdx="301"/>
  <p:cmAuthor id="303" name="lianxing liao" initials="l" lastIdx="0" clrIdx="302"/>
  <p:cmAuthor id="304" name="未知用户" initials="未" lastIdx="0" clrIdx="303"/>
  <p:cmAuthor id="305" name="yangysh" initials="y" lastIdx="0" clrIdx="304"/>
  <p:cmAuthor id="306" name="未知用户46" initials="未" lastIdx="0" clrIdx="305"/>
  <p:cmAuthor id="307" name="JAMES 杨" initials="J" lastIdx="0" clrIdx="306"/>
  <p:cmAuthor id="308" name="闫志深" initials="闫" lastIdx="0" clrIdx="307"/>
  <p:cmAuthor id="309" name="梁潇-lhq" initials="梁" lastIdx="0" clrIdx="308"/>
  <p:cmAuthor id="310" name="未知用户21" initials="未" lastIdx="0" clrIdx="309"/>
  <p:cmAuthor id="311" name="未知用户22" initials="未" lastIdx="0" clrIdx="310"/>
  <p:cmAuthor id="312" name="未知用户18" initials="未" lastIdx="0" clrIdx="311"/>
  <p:cmAuthor id="313" name="2819264246@qq.com" initials="2" lastIdx="0" clrIdx="312"/>
  <p:cmAuthor id="314" name="Poseidon" initials="P" lastIdx="0" clrIdx="313"/>
  <p:cmAuthor id="315" name="ZZC" initials="Z" lastIdx="0" clrIdx="314"/>
  <p:cmAuthor id="316" name="李晨曦" initials="李" lastIdx="0" clrIdx="315"/>
  <p:cmAuthor id="317" name="Bonan Qi" initials="B" lastIdx="0" clrIdx="316"/>
  <p:cmAuthor id="318" name="yaoxiaojun" initials="y" lastIdx="0" clrIdx="317"/>
  <p:cmAuthor id="319" name="朱雪松" initials="朱" lastIdx="0" clrIdx="318"/>
  <p:cmAuthor id="320" name="周涛" initials="周" lastIdx="0" clrIdx="319"/>
  <p:cmAuthor id="321" name="张洲萌" initials="张" lastIdx="0" clrIdx="320"/>
  <p:cmAuthor id="322" name="Vagun Vagun" initials="V" lastIdx="0" clrIdx="321"/>
  <p:cmAuthor id="323" name="李秋静" initials="李" lastIdx="0" clrIdx="322"/>
  <p:cmAuthor id="324" name="陈林" initials="陈" lastIdx="0" clrIdx="323"/>
  <p:cmAuthor id="325" name="Author" initials="A" lastIdx="0" clrIdx="324"/>
  <p:cmAuthor id="326" name="张梦莞" initials="张" lastIdx="0" clrIdx="325"/>
  <p:cmAuthor id="327" name="程诗媛" initials="程" lastIdx="0" clrIdx="326"/>
  <p:cmAuthor id="328" name="未知用户36" initials="未" lastIdx="0" clrIdx="327"/>
  <p:cmAuthor id="329" name="未知用户148" initials="未" lastIdx="0" clrIdx="328"/>
  <p:cmAuthor id="330" name="未知用户163" initials="未" lastIdx="0" clrIdx="329"/>
  <p:cmAuthor id="331" name="未知用户151" initials="未" lastIdx="0" clrIdx="330"/>
  <p:cmAuthor id="332" name="未知用户152" initials="未" lastIdx="0" clrIdx="331"/>
  <p:cmAuthor id="333" name="未知用户164" initials="未" lastIdx="0" clrIdx="332"/>
  <p:cmAuthor id="334" name="未知用户153" initials="未" lastIdx="0" clrIdx="333"/>
  <p:cmAuthor id="335" name="未知用户154" initials="未" lastIdx="0" clrIdx="334"/>
  <p:cmAuthor id="336" name="未知用户155" initials="未" lastIdx="0" clrIdx="335"/>
  <p:cmAuthor id="337" name="未知用户156" initials="未" lastIdx="0" clrIdx="336"/>
  <p:cmAuthor id="338" name="未知用户157" initials="未" lastIdx="0" clrIdx="337"/>
  <p:cmAuthor id="339" name="未知用户158" initials="未" lastIdx="0" clrIdx="338"/>
  <p:cmAuthor id="340" name="未知用户159" initials="未" lastIdx="0" clrIdx="339"/>
  <p:cmAuthor id="341" name="未知用户160" initials="未" lastIdx="0" clrIdx="340"/>
  <p:cmAuthor id="342" name="未知用户161" initials="未" lastIdx="0" clrIdx="341"/>
  <p:cmAuthor id="343" name="未知用户162" initials="未" lastIdx="0" clrIdx="342"/>
  <p:cmAuthor id="344" name="未知用户149" initials="未" lastIdx="0" clrIdx="343"/>
  <p:cmAuthor id="345" name="未知用户146" initials="未" lastIdx="0" clrIdx="344"/>
  <p:cmAuthor id="346" name="未知用户147" initials="未" lastIdx="0" clrIdx="345"/>
  <p:cmAuthor id="347" name="未知用户37" initials="未" lastIdx="0" clrIdx="346"/>
  <p:cmAuthor id="348" name="未知用户23" initials="未" lastIdx="0" clrIdx="347"/>
  <p:cmAuthor id="349" name="未知用户19" initials="未" lastIdx="0" clrIdx="348"/>
  <p:cmAuthor id="350" name="破天" initials="破" lastIdx="0" clrIdx="349"/>
  <p:cmAuthor id="351" name="刘仕俭" initials="刘" lastIdx="0" clrIdx="350"/>
  <p:cmAuthor id="352" name="Changing Zhuang" initials="C" lastIdx="0" clrIdx="351"/>
  <p:cmAuthor id="353" name="未知用户177" initials="未" lastIdx="0" clrIdx="352"/>
  <p:cmAuthor id="354" name="未知用户178" initials="未" lastIdx="0" clrIdx="353"/>
  <p:cmAuthor id="355" name="未知用户179" initials="未" lastIdx="0" clrIdx="354"/>
  <p:cmAuthor id="356" name="未知用户180" initials="未" lastIdx="0" clrIdx="355"/>
  <p:cmAuthor id="357" name="未知用户181" initials="未" lastIdx="0" clrIdx="356"/>
  <p:cmAuthor id="358" name="未知用户182" initials="未" lastIdx="0" clrIdx="357"/>
  <p:cmAuthor id="359" name="未知用户183" initials="未" lastIdx="0" clrIdx="358"/>
  <p:cmAuthor id="360" name="未知用户184" initials="未" lastIdx="0" clrIdx="359"/>
  <p:cmAuthor id="361" name="未知用户187" initials="未" lastIdx="0" clrIdx="360"/>
  <p:cmAuthor id="362" name="未知用户185" initials="未" lastIdx="0" clrIdx="361"/>
  <p:cmAuthor id="363" name="未知用户186" initials="未" lastIdx="0" clrIdx="362"/>
  <p:cmAuthor id="364" name="哒哒 熊猫" initials="哒" lastIdx="0" clrIdx="363"/>
  <p:cmAuthor id="365" name="Yun-Ting Tseng" initials="Y" lastIdx="0" clrIdx="364"/>
  <p:cmAuthor id="366" name="Miss 豆" initials="M" lastIdx="0" clrIdx="365"/>
  <p:cmAuthor id="367" name="G" initials="G" lastIdx="0" clrIdx="366"/>
  <p:cmAuthor id="368" name="未知用户108" initials="未" lastIdx="0" clrIdx="367"/>
  <p:cmAuthor id="369" name="未知用户72" initials="未" lastIdx="0" clrIdx="368"/>
  <p:cmAuthor id="370" name="未知用户73" initials="未" lastIdx="0" clrIdx="369"/>
  <p:cmAuthor id="371" name="未知用户74" initials="未" lastIdx="0" clrIdx="370"/>
  <p:cmAuthor id="372" name="未知用户110" initials="未" lastIdx="0" clrIdx="371"/>
  <p:cmAuthor id="373" name="未知用户77" initials="未" lastIdx="0" clrIdx="372"/>
  <p:cmAuthor id="374" name="86139" initials="8" lastIdx="0" clrIdx="373"/>
  <p:cmAuthor id="375" name="朴鹏-lhq" initials="朴" lastIdx="0" clrIdx="374"/>
  <p:cmAuthor id="376" name="吕 阔" initials="吕" lastIdx="0" clrIdx="375"/>
  <p:cmAuthor id="377" name="ozg106" initials="o" lastIdx="0" clrIdx="376"/>
  <p:cmAuthor id="378" name="冰箱" initials="冰" lastIdx="0" clrIdx="377"/>
  <p:cmAuthor id="379" name="lixun" initials="l" lastIdx="0" clrIdx="378"/>
  <p:cmAuthor id="380" name="Isabella" initials="I" lastIdx="0" clrIdx="379"/>
  <p:cmAuthor id="381" name="倚海听风" initials="倚" lastIdx="0" clrIdx="380"/>
  <p:cmAuthor id="382" name="CodonMedical" initials="C" lastIdx="0" clrIdx="381"/>
  <p:cmAuthor id="383" name="Yvonne Lin" initials="Y" lastIdx="0" clrIdx="382"/>
  <p:cmAuthor id="384" name="Gallivan, John-Paul {MDAO~Basel}" initials="G" lastIdx="0" clrIdx="383"/>
  <p:cmAuthor id="385" name="Helms, Hans-Joachim {MDBA~Basel}" initials="H" lastIdx="0" clrIdx="384"/>
  <p:cmAuthor id="386" name="Codon Medical" initials="C" lastIdx="0" clrIdx="385"/>
  <p:cmAuthor id="387" name="Petersen, Jenny {MDBD~South San Francisco}" initials="P" lastIdx="0" clrIdx="386"/>
  <p:cmAuthor id="388" name="刘风香" initials="刘" lastIdx="0" clrIdx="387"/>
  <p:cmAuthor id="389" name="feng wei" initials="f" lastIdx="0" clrIdx="388"/>
  <p:cmAuthor id="390" name="Meredith Kalish" initials="M" lastIdx="0" clrIdx="389"/>
  <p:cmAuthor id="391" name="Mary Beattie" initials="M" lastIdx="0" clrIdx="390"/>
  <p:cmAuthor id="392" name="Melanie Smitt" initials="M" lastIdx="0" clrIdx="391"/>
  <p:cmAuthor id="393" name="Andrea Michels" initials="A" lastIdx="0" clrIdx="392"/>
  <p:cmAuthor id="394" name="Daniel Clyde (HI)" initials="D" lastIdx="0" clrIdx="393"/>
  <p:cmAuthor id="395" name="Fitzpatrick, Nicole {MGAO~Basel}" initials="F" lastIdx="0" clrIdx="394"/>
  <p:cmAuthor id="396" name="Kate Rijnen" initials="K" lastIdx="0" clrIdx="395"/>
  <p:cmAuthor id="397" name="偲" initials="偲" lastIdx="0" clrIdx="396"/>
  <p:cmAuthor id="398" name="Mark McGregor (HI)" initials="M" lastIdx="0" clrIdx="397"/>
  <p:cmAuthor id="399" name="Machackova, Zuzana {MDAO~Basel}" initials="M" lastIdx="0" clrIdx="398"/>
  <p:cmAuthor id="400" name="Franca, Ryan {MDAO~Basel}" initials="F" lastIdx="0" clrIdx="399"/>
  <p:cmAuthor id="401" name="Bart Baranowski (HI)" initials="B" lastIdx="0" clrIdx="400"/>
  <p:cmAuthor id="402" name="Helen Keyworth (HI)" initials="H" lastIdx="0" clrIdx="401"/>
  <p:cmAuthor id="403" name="Louise Adamson (HI)" initials="L" lastIdx="0" clrIdx="402"/>
  <p:cmAuthor id="404" name="Andrew Moss (HI)" initials="A" lastIdx="0" clrIdx="403"/>
  <p:cmAuthor id="405" name="David Morgan (HI)" initials="D" lastIdx="0" clrIdx="404"/>
  <p:cmAuthor id="406" name="Kate Sillitoe (HI)" initials="K" lastIdx="0" clrIdx="405"/>
  <p:cmAuthor id="407" name="猫小喵" initials="猫" lastIdx="0" clrIdx="406"/>
  <p:cmAuthor id="408" name="孟轩君" initials="孟" lastIdx="0" clrIdx="407"/>
  <p:cmAuthor id="409" name="hpguan" initials="h" lastIdx="0" clrIdx="408"/>
  <p:cmAuthor id="410" name="miaott" initials="m" lastIdx="0" clrIdx="409"/>
  <p:cmAuthor id="411" name="zhaoby01" initials="z" lastIdx="0" clrIdx="410"/>
  <p:cmAuthor id="412" name="Lydia" initials="L" lastIdx="0" clrIdx="411"/>
  <p:cmAuthor id="413" name="fengyuan03" initials="f" lastIdx="0" clrIdx="412"/>
  <p:cmAuthor id="414" name="古二蛋" initials="古" lastIdx="0" clrIdx="413"/>
  <p:cmAuthor id="415" name="xusha" initials="x" lastIdx="0" clrIdx="414"/>
  <p:cmAuthor id="416" name="李 东科" initials="李" lastIdx="0" clrIdx="415"/>
  <p:cmAuthor id="417" name="甘源" initials="甘" lastIdx="0" clrIdx="416"/>
  <p:cmAuthor id="418" name="何富军" initials="何" lastIdx="0" clrIdx="417"/>
  <p:cmAuthor id="419" name="闫秀丽" initials="闫" lastIdx="0" clrIdx="418"/>
  <p:cmAuthor id="420" name="fafa" initials="f" lastIdx="0" clrIdx="419"/>
  <p:cmAuthor id="421" name="qatr130" initials="q" lastIdx="0" clrIdx="420"/>
  <p:cmAuthor id="422" name="袁正海" initials="袁" lastIdx="0" clrIdx="421"/>
  <p:cmAuthor id="423" name="未知用户84" initials="未" lastIdx="0" clrIdx="422"/>
  <p:cmAuthor id="424" name="未知用户88" initials="未" lastIdx="0" clrIdx="423"/>
  <p:cmAuthor id="425" name="未知用户93" initials="未" lastIdx="0" clrIdx="424"/>
  <p:cmAuthor id="426" name="未知用户94" initials="未" lastIdx="0" clrIdx="425"/>
  <p:cmAuthor id="427" name="未知用户95" initials="未" lastIdx="0" clrIdx="426"/>
  <p:cmAuthor id="428" name="未知用户96" initials="未" lastIdx="0" clrIdx="427"/>
  <p:cmAuthor id="429" name="未知用户99" initials="未" lastIdx="0" clrIdx="428"/>
  <p:cmAuthor id="430" name="橙子" initials="橙" lastIdx="0" clrIdx="429"/>
  <p:cmAuthor id="431" name="加 林" initials="加" lastIdx="0" clrIdx="430"/>
  <p:cmAuthor id="432" name="wenle369@sina.com" initials="w" lastIdx="0" clrIdx="431"/>
  <p:cmAuthor id="433" name="未知用户418" initials="未" lastIdx="0" clrIdx="432"/>
  <p:cmAuthor id="434" name="未知用户271" initials="未" lastIdx="0" clrIdx="433"/>
  <p:cmAuthor id="435" name="think" initials="t" lastIdx="0" clrIdx="434"/>
  <p:cmAuthor id="436" name="过 去" initials="过" lastIdx="0" clrIdx="435"/>
  <p:cmAuthor id="437" name="ChinaUser" initials="C" lastIdx="0" clrIdx="436"/>
  <p:cmAuthor id="438" name="未知用户75" initials="未" lastIdx="0" clrIdx="437"/>
  <p:cmAuthor id="439" name="未知用户76" initials="未" lastIdx="0" clrIdx="438"/>
  <p:cmAuthor id="440" name="linkplus" initials="l" lastIdx="0" clrIdx="439"/>
  <p:cmAuthor id="441" name="未知用户118" initials="未" lastIdx="0" clrIdx="440"/>
  <p:cmAuthor id="442" name="未知用户119" initials="未" lastIdx="0" clrIdx="441"/>
  <p:cmAuthor id="443" name="未知用户120" initials="未" lastIdx="0" clrIdx="442"/>
  <p:cmAuthor id="444" name="未知用户121" initials="未" lastIdx="0" clrIdx="443"/>
  <p:cmAuthor id="445" name="未知用户122" initials="未" lastIdx="0" clrIdx="444"/>
  <p:cmAuthor id="446" name="未知用户123" initials="未" lastIdx="0" clrIdx="445"/>
  <p:cmAuthor id="447" name="未知用户124" initials="未" lastIdx="0" clrIdx="446"/>
  <p:cmAuthor id="448" name="未知用户125" initials="未" lastIdx="0" clrIdx="447"/>
  <p:cmAuthor id="449" name="未知用户126" initials="未" lastIdx="0" clrIdx="448"/>
  <p:cmAuthor id="450" name="未知用户127" initials="未" lastIdx="0" clrIdx="449"/>
  <p:cmAuthor id="451" name="未知用户128" initials="未" lastIdx="0" clrIdx="450"/>
  <p:cmAuthor id="452" name="未知用户129" initials="未" lastIdx="0" clrIdx="451"/>
  <p:cmAuthor id="453" name="未知用户130" initials="未" lastIdx="0" clrIdx="452"/>
  <p:cmAuthor id="454" name="未知用户131" initials="未" lastIdx="0" clrIdx="453"/>
  <p:cmAuthor id="455" name="未知用户132" initials="未" lastIdx="0" clrIdx="454"/>
  <p:cmAuthor id="456" name="未知用户133" initials="未" lastIdx="0" clrIdx="455"/>
  <p:cmAuthor id="457" name="未知用户134" initials="未" lastIdx="0" clrIdx="456"/>
  <p:cmAuthor id="458" name="未知用户135" initials="未" lastIdx="0" clrIdx="457"/>
  <p:cmAuthor id="459" name="未知用户136" initials="未" lastIdx="0" clrIdx="458"/>
  <p:cmAuthor id="460" name="未知用户137" initials="未" lastIdx="0" clrIdx="459"/>
  <p:cmAuthor id="461" name="未知用户138" initials="未" lastIdx="0" clrIdx="460"/>
  <p:cmAuthor id="462" name="未知用户141" initials="未" lastIdx="0" clrIdx="461"/>
  <p:cmAuthor id="463" name="未知用户142" initials="未" lastIdx="0" clrIdx="462"/>
  <p:cmAuthor id="464" name="未知用户143" initials="未" lastIdx="0" clrIdx="463"/>
  <p:cmAuthor id="465" name="未知用户144" initials="未" lastIdx="0" clrIdx="464"/>
  <p:cmAuthor id="466" name="未知用户145" initials="未" lastIdx="0" clrIdx="465"/>
  <p:cmAuthor id="467" name="未知用户114" initials="未" lastIdx="0" clrIdx="466"/>
  <p:cmAuthor id="468" name="未知用户115" initials="未" lastIdx="0" clrIdx="467"/>
  <p:cmAuthor id="469" name="未知用户116" initials="未" lastIdx="0" clrIdx="468"/>
  <p:cmAuthor id="470" name="未知用户117" initials="未" lastIdx="0" clrIdx="469"/>
  <p:cmAuthor id="471" name="未知用户139" initials="未" lastIdx="0" clrIdx="470"/>
  <p:cmAuthor id="472" name="未知用户188" initials="未" lastIdx="0" clrIdx="471"/>
  <p:cmAuthor id="473" name="未知用户189" initials="未" lastIdx="0" clrIdx="472"/>
  <p:cmAuthor id="474" name="未知用户165" initials="未" lastIdx="0" clrIdx="473"/>
  <p:cmAuthor id="475" name="未知用户166" initials="未" lastIdx="0" clrIdx="474"/>
  <p:cmAuthor id="476" name="未知用户167" initials="未" lastIdx="0" clrIdx="475"/>
  <p:cmAuthor id="477" name="未知用户168" initials="未" lastIdx="0" clrIdx="476"/>
  <p:cmAuthor id="478" name="未知用户169" initials="未" lastIdx="0" clrIdx="477"/>
  <p:cmAuthor id="479" name="未知用户170" initials="未" lastIdx="0" clrIdx="478"/>
  <p:cmAuthor id="480" name="未知用户171" initials="未" lastIdx="0" clrIdx="479"/>
  <p:cmAuthor id="481" name="未知用户172" initials="未" lastIdx="0" clrIdx="480"/>
  <p:cmAuthor id="482" name="未知用户173" initials="未" lastIdx="0" clrIdx="481"/>
  <p:cmAuthor id="483" name="未知用户174" initials="未" lastIdx="0" clrIdx="482"/>
  <p:cmAuthor id="484" name="未知用户175" initials="未" lastIdx="0" clrIdx="483"/>
  <p:cmAuthor id="485" name="未知用户176" initials="未" lastIdx="0" clrIdx="484"/>
  <p:cmAuthor id="486" name="未知用户68" initials="未" lastIdx="0" clrIdx="485"/>
  <p:cmAuthor id="487" name="未知用户65" initials="未" lastIdx="0" clrIdx="486"/>
  <p:cmAuthor id="488" name="alen" initials="a" lastIdx="0" clrIdx="487"/>
  <p:cmAuthor id="489" name="USER" initials="U" lastIdx="0" clrIdx="488"/>
  <p:cmAuthor id="490" name="王 一鸣" initials="王" lastIdx="0" clrIdx="489"/>
  <p:cmAuthor id="491" name="Well Li" initials="W" lastIdx="0" clrIdx="490"/>
  <p:cmAuthor id="492" name="任俊宣" initials="任" lastIdx="0" clrIdx="491"/>
  <p:cmAuthor id="493" name="未知用户198" initials="未" lastIdx="0" clrIdx="492"/>
  <p:cmAuthor id="494" name="未知用户150" initials="未" lastIdx="0" clrIdx="493"/>
  <p:cmAuthor id="495" name="未知用户220" initials="未" lastIdx="0" clrIdx="494"/>
  <p:cmAuthor id="496" name="未知用户221" initials="未" lastIdx="0" clrIdx="495"/>
  <p:cmAuthor id="497" name="未知用户199" initials="未" lastIdx="0" clrIdx="496"/>
  <p:cmAuthor id="498" name="未知用户200" initials="未" lastIdx="0" clrIdx="497"/>
  <p:cmAuthor id="499" name="未知用户201" initials="未" lastIdx="0" clrIdx="498"/>
  <p:cmAuthor id="500" name="未知用户214" initials="未" lastIdx="0" clrIdx="499"/>
  <p:cmAuthor id="501" name="未知用户216" initials="未" lastIdx="0" clrIdx="500"/>
  <p:cmAuthor id="502" name="未知用户202" initials="未" lastIdx="0" clrIdx="501"/>
  <p:cmAuthor id="503" name="未知用户203" initials="未" lastIdx="0" clrIdx="502"/>
  <p:cmAuthor id="504" name="未知用户204" initials="未" lastIdx="0" clrIdx="503"/>
  <p:cmAuthor id="505" name="未知用户205" initials="未" lastIdx="0" clrIdx="504"/>
  <p:cmAuthor id="506" name="未知用户206" initials="未" lastIdx="0" clrIdx="505"/>
  <p:cmAuthor id="507" name="未知用户207" initials="未" lastIdx="0" clrIdx="506"/>
  <p:cmAuthor id="508" name="未知用户208" initials="未" lastIdx="0" clrIdx="507"/>
  <p:cmAuthor id="509" name="未知用户209" initials="未" lastIdx="0" clrIdx="508"/>
  <p:cmAuthor id="510" name="未知用户210" initials="未" lastIdx="0" clrIdx="509"/>
  <p:cmAuthor id="511" name="未知用户213" initials="未" lastIdx="0" clrIdx="510"/>
  <p:cmAuthor id="512" name="未知用户211" initials="未" lastIdx="0" clrIdx="511"/>
  <p:cmAuthor id="513" name="?定义" initials="?" lastIdx="0" clrIdx="512"/>
  <p:cmAuthor id="514" name="sxp" initials="s" lastIdx="0" clrIdx="513"/>
  <p:cmAuthor id="515" name="allan" initials="a" lastIdx="0" clrIdx="514"/>
  <p:cmAuthor id="516" name="qiuzq02" initials="q" lastIdx="0" clrIdx="515"/>
  <p:cmAuthor id="517" name="mawei19" initials="m" lastIdx="0" clrIdx="516"/>
  <p:cmAuthor id="518" name="李红钢" initials="李" lastIdx="0" clrIdx="517"/>
  <p:cmAuthor id="519" name="McGlasson, Louise" initials="M" lastIdx="0" clrIdx="518"/>
  <p:cmAuthor id="520" name="张静_QZZvv2Aj" initials="authorId_625078060" lastIdx="0" clrIdx="519"/>
  <p:cmAuthor id="521" name="骆倩怡_Znauj26B" initials="authorId_382814100" lastIdx="0" clrIdx="520"/>
  <p:cmAuthor id="522" name="未知用户197" initials="未" lastIdx="0" clrIdx="521"/>
  <p:cmAuthor id="523" name="遥星" initials="遥" lastIdx="0" clrIdx="522"/>
  <p:cmAuthor id="524" name="迪" initials="迪" lastIdx="0" clrIdx="523"/>
  <p:cmAuthor id="525" name="未知用户337" initials="未" lastIdx="0" clrIdx="524"/>
  <p:cmAuthor id="526" name="未知用户336" initials="未" lastIdx="0" clrIdx="525"/>
  <p:cmAuthor id="527" name="未知用户318" initials="未" lastIdx="0" clrIdx="526"/>
  <p:cmAuthor id="528" name="未知用户320" initials="未" lastIdx="0" clrIdx="527"/>
  <p:cmAuthor id="529" name="未知用户322" initials="未" lastIdx="0" clrIdx="528"/>
  <p:cmAuthor id="530" name="未知用户323" initials="未" lastIdx="0" clrIdx="529"/>
  <p:cmAuthor id="531" name="未知用户287" initials="未" lastIdx="0" clrIdx="530"/>
  <p:cmAuthor id="532" name="未知用户324" initials="未" lastIdx="0" clrIdx="531"/>
  <p:cmAuthor id="533" name="未知用户325" initials="未" lastIdx="0" clrIdx="532"/>
  <p:cmAuthor id="534" name="未知用户290" initials="未" lastIdx="0" clrIdx="533"/>
  <p:cmAuthor id="535" name="未知用户291" initials="未" lastIdx="0" clrIdx="534"/>
  <p:cmAuthor id="536" name="未知用户292" initials="未" lastIdx="0" clrIdx="535"/>
  <p:cmAuthor id="537" name="未知用户293" initials="未" lastIdx="0" clrIdx="536"/>
  <p:cmAuthor id="538" name="未知用户294" initials="未" lastIdx="0" clrIdx="537"/>
  <p:cmAuthor id="539" name="未知用户295" initials="未" lastIdx="0" clrIdx="538"/>
  <p:cmAuthor id="540" name="未知用户326" initials="未" lastIdx="0" clrIdx="539"/>
  <p:cmAuthor id="541" name="未知用户327" initials="未" lastIdx="0" clrIdx="540"/>
  <p:cmAuthor id="542" name="未知用户328" initials="未" lastIdx="0" clrIdx="541"/>
  <p:cmAuthor id="543" name="未知用户299" initials="未" lastIdx="0" clrIdx="542"/>
  <p:cmAuthor id="544" name="未知用户300" initials="未" lastIdx="0" clrIdx="543"/>
  <p:cmAuthor id="545" name="未知用户301" initials="未" lastIdx="0" clrIdx="544"/>
  <p:cmAuthor id="546" name="未知用户302" initials="未" lastIdx="0" clrIdx="545"/>
  <p:cmAuthor id="547" name="未知用户303" initials="未" lastIdx="0" clrIdx="546"/>
  <p:cmAuthor id="548" name="未知用户304" initials="未" lastIdx="0" clrIdx="547"/>
  <p:cmAuthor id="549" name="未知用户305" initials="未" lastIdx="0" clrIdx="548"/>
  <p:cmAuthor id="550" name="未知用户306" initials="未" lastIdx="0" clrIdx="549"/>
  <p:cmAuthor id="551" name="未知用户222" initials="未" lastIdx="0" clrIdx="550"/>
  <p:cmAuthor id="552" name="未知用户224" initials="未" lastIdx="0" clrIdx="551"/>
  <p:cmAuthor id="553" name="未知用户332" initials="未" lastIdx="0" clrIdx="552"/>
  <p:cmAuthor id="554" name="未知用户309" initials="未" lastIdx="0" clrIdx="553"/>
  <p:cmAuthor id="555" name="未知用户310" initials="未" lastIdx="0" clrIdx="554"/>
  <p:cmAuthor id="556" name="未知用户311" initials="未" lastIdx="0" clrIdx="55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4" d="100"/>
          <a:sy n="94" d="100"/>
        </p:scale>
        <p:origin x="1182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b="34447"/>
          <a:stretch>
            <a:fillRect/>
          </a:stretch>
        </p:blipFill>
        <p:spPr>
          <a:xfrm>
            <a:off x="1" y="-2"/>
            <a:ext cx="12191999" cy="4542287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5637213"/>
            <a:ext cx="12192000" cy="1220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5400000" flipV="1">
            <a:off x="4187031" y="-1146968"/>
            <a:ext cx="3817937" cy="12192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7" name="直角三角形 6"/>
          <p:cNvSpPr/>
          <p:nvPr>
            <p:custDataLst>
              <p:tags r:id="rId4"/>
            </p:custDataLst>
          </p:nvPr>
        </p:nvSpPr>
        <p:spPr>
          <a:xfrm>
            <a:off x="0" y="3621088"/>
            <a:ext cx="12192000" cy="32369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5"/>
            </p:custDataLst>
          </p:nvPr>
        </p:nvSpPr>
        <p:spPr>
          <a:xfrm flipH="1">
            <a:off x="0" y="3048000"/>
            <a:ext cx="12192000" cy="381317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400" noProof="1"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667500" y="4614350"/>
            <a:ext cx="5435600" cy="1053581"/>
          </a:xfrm>
          <a:noFill/>
        </p:spPr>
        <p:txBody>
          <a:bodyPr anchor="b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6667500" y="5739996"/>
            <a:ext cx="5435600" cy="50400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4ED53E-9602-4571-B6C0-EA34B0123383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4558BE0-9B64-4AC4-A7EE-1DCB555F9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image" Target="../media/image2.png"/><Relationship Id="rId3" Type="http://schemas.openxmlformats.org/officeDocument/2006/relationships/tags" Target="../tags/tag14.xml"/><Relationship Id="rId21" Type="http://schemas.openxmlformats.org/officeDocument/2006/relationships/image" Target="../media/image5.svg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1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image" Target="../media/image7.png"/><Relationship Id="rId10" Type="http://schemas.openxmlformats.org/officeDocument/2006/relationships/tags" Target="../tags/tag21.xml"/><Relationship Id="rId19" Type="http://schemas.openxmlformats.org/officeDocument/2006/relationships/image" Target="../media/image3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: 形状 56"/>
          <p:cNvSpPr/>
          <p:nvPr>
            <p:custDataLst>
              <p:tags r:id="rId1"/>
            </p:custDataLst>
          </p:nvPr>
        </p:nvSpPr>
        <p:spPr>
          <a:xfrm>
            <a:off x="6470650" y="0"/>
            <a:ext cx="5721350" cy="6839585"/>
          </a:xfrm>
          <a:custGeom>
            <a:avLst/>
            <a:gdLst>
              <a:gd name="connsiteX0" fmla="*/ 1383874 w 7183759"/>
              <a:gd name="connsiteY0" fmla="*/ 0 h 6876200"/>
              <a:gd name="connsiteX1" fmla="*/ 7183759 w 7183759"/>
              <a:gd name="connsiteY1" fmla="*/ 0 h 6876200"/>
              <a:gd name="connsiteX2" fmla="*/ 7183759 w 7183759"/>
              <a:gd name="connsiteY2" fmla="*/ 6876200 h 6876200"/>
              <a:gd name="connsiteX3" fmla="*/ 1401224 w 7183759"/>
              <a:gd name="connsiteY3" fmla="*/ 6876200 h 6876200"/>
              <a:gd name="connsiteX4" fmla="*/ 1284616 w 7183759"/>
              <a:gd name="connsiteY4" fmla="*/ 6753893 h 6876200"/>
              <a:gd name="connsiteX5" fmla="*/ 0 w 7183759"/>
              <a:gd name="connsiteY5" fmla="*/ 3429001 h 6876200"/>
              <a:gd name="connsiteX6" fmla="*/ 1284616 w 7183759"/>
              <a:gd name="connsiteY6" fmla="*/ 104109 h 68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759" h="6876200">
                <a:moveTo>
                  <a:pt x="1383874" y="0"/>
                </a:moveTo>
                <a:lnTo>
                  <a:pt x="7183759" y="0"/>
                </a:lnTo>
                <a:lnTo>
                  <a:pt x="7183759" y="6876200"/>
                </a:lnTo>
                <a:lnTo>
                  <a:pt x="1401224" y="6876200"/>
                </a:lnTo>
                <a:lnTo>
                  <a:pt x="1284616" y="6753893"/>
                </a:lnTo>
                <a:cubicBezTo>
                  <a:pt x="486462" y="5875729"/>
                  <a:pt x="0" y="4709175"/>
                  <a:pt x="0" y="3429001"/>
                </a:cubicBezTo>
                <a:cubicBezTo>
                  <a:pt x="0" y="2148828"/>
                  <a:pt x="486462" y="982274"/>
                  <a:pt x="1284616" y="104109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55" name="任意多边形: 形状 54"/>
          <p:cNvSpPr/>
          <p:nvPr>
            <p:custDataLst>
              <p:tags r:id="rId2"/>
            </p:custDataLst>
          </p:nvPr>
        </p:nvSpPr>
        <p:spPr>
          <a:xfrm>
            <a:off x="3153575" y="-1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0" name="任意多边形 24"/>
          <p:cNvSpPr/>
          <p:nvPr>
            <p:custDataLst>
              <p:tags r:id="rId3"/>
            </p:custDataLst>
          </p:nvPr>
        </p:nvSpPr>
        <p:spPr>
          <a:xfrm>
            <a:off x="5014656" y="5035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flipV="1">
            <a:off x="1483995" y="6330042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11988800" y="10922000"/>
            <a:ext cx="0" cy="0"/>
          </a:xfrm>
          <a:prstGeom prst="rect">
            <a:avLst/>
          </a:prstGeom>
          <a:ln>
            <a:noFill/>
          </a:ln>
        </p:spPr>
      </p:pic>
      <p:grpSp>
        <p:nvGrpSpPr>
          <p:cNvPr id="24" name="组合 23"/>
          <p:cNvGrpSpPr/>
          <p:nvPr>
            <p:custDataLst>
              <p:tags r:id="rId6"/>
            </p:custDataLst>
          </p:nvPr>
        </p:nvGrpSpPr>
        <p:grpSpPr>
          <a:xfrm>
            <a:off x="6515735" y="0"/>
            <a:ext cx="5819775" cy="6256655"/>
            <a:chOff x="9776" y="0"/>
            <a:chExt cx="9650" cy="10157"/>
          </a:xfrm>
        </p:grpSpPr>
        <p:sp>
          <p:nvSpPr>
            <p:cNvPr id="59" name="任意多边形: 形状 58"/>
            <p:cNvSpPr/>
            <p:nvPr>
              <p:custDataLst>
                <p:tags r:id="rId14"/>
              </p:custDataLst>
            </p:nvPr>
          </p:nvSpPr>
          <p:spPr>
            <a:xfrm>
              <a:off x="17245" y="0"/>
              <a:ext cx="1955" cy="1652"/>
            </a:xfrm>
            <a:custGeom>
              <a:avLst/>
              <a:gdLst>
                <a:gd name="connsiteX0" fmla="*/ 0 w 749359"/>
                <a:gd name="connsiteY0" fmla="*/ 0 h 763989"/>
                <a:gd name="connsiteX1" fmla="*/ 749359 w 749359"/>
                <a:gd name="connsiteY1" fmla="*/ 0 h 763989"/>
                <a:gd name="connsiteX2" fmla="*/ 749359 w 749359"/>
                <a:gd name="connsiteY2" fmla="*/ 763989 h 763989"/>
                <a:gd name="connsiteX3" fmla="*/ 698474 w 749359"/>
                <a:gd name="connsiteY3" fmla="*/ 745364 h 763989"/>
                <a:gd name="connsiteX4" fmla="*/ 21108 w 749359"/>
                <a:gd name="connsiteY4" fmla="*/ 67999 h 7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59" h="763989">
                  <a:moveTo>
                    <a:pt x="0" y="0"/>
                  </a:moveTo>
                  <a:lnTo>
                    <a:pt x="749359" y="0"/>
                  </a:lnTo>
                  <a:lnTo>
                    <a:pt x="749359" y="763989"/>
                  </a:lnTo>
                  <a:lnTo>
                    <a:pt x="698474" y="745364"/>
                  </a:lnTo>
                  <a:cubicBezTo>
                    <a:pt x="393913" y="616546"/>
                    <a:pt x="149926" y="372559"/>
                    <a:pt x="21108" y="6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endParaRPr>
            </a:p>
          </p:txBody>
        </p:sp>
        <p:pic>
          <p:nvPicPr>
            <p:cNvPr id="5" name="图片 4" descr="未命名项目-图层 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776" y="507"/>
              <a:ext cx="9650" cy="9650"/>
            </a:xfrm>
            <a:prstGeom prst="rect">
              <a:avLst/>
            </a:prstGeom>
          </p:spPr>
        </p:pic>
      </p:grp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45720" y="2750185"/>
            <a:ext cx="6421120" cy="13582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第一单元</a:t>
            </a:r>
            <a:r>
              <a:rPr lang="en-US" altLang="zh-CN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</a:t>
            </a:r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细胞的结构与功能（二）</a:t>
            </a:r>
          </a:p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细胞质与细胞核</a:t>
            </a:r>
          </a:p>
        </p:txBody>
      </p: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769620" y="1259205"/>
            <a:ext cx="4467225" cy="464820"/>
            <a:chOff x="1035" y="3887"/>
            <a:chExt cx="7035" cy="732"/>
          </a:xfrm>
        </p:grpSpPr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2141" y="3894"/>
              <a:ext cx="592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2026</a:t>
              </a:r>
              <a:r>
                <a:rPr lang="zh-CN" altLang="en-US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年高考一轮复习</a:t>
              </a:r>
            </a:p>
          </p:txBody>
        </p:sp>
        <p:pic>
          <p:nvPicPr>
            <p:cNvPr id="21" name="图片 20" descr="箭头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35" y="3887"/>
              <a:ext cx="684" cy="684"/>
            </a:xfrm>
            <a:prstGeom prst="rect">
              <a:avLst/>
            </a:prstGeom>
          </p:spPr>
        </p:pic>
      </p:grpSp>
      <p:sp>
        <p:nvSpPr>
          <p:cNvPr id="23" name="任意多边形 24"/>
          <p:cNvSpPr/>
          <p:nvPr>
            <p:custDataLst>
              <p:tags r:id="rId9"/>
            </p:custDataLst>
          </p:nvPr>
        </p:nvSpPr>
        <p:spPr>
          <a:xfrm>
            <a:off x="5124511" y="590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27995" y="5389245"/>
            <a:ext cx="1360805" cy="1270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995" y="119380"/>
            <a:ext cx="1457960" cy="1268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内质网电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49752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 descr="图3-11 内质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0"/>
            <a:ext cx="6272213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724400" y="5257800"/>
            <a:ext cx="6172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17195" y="682625"/>
            <a:ext cx="10004425" cy="5144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）高尔基体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分布：真核细胞	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形态：囊泡状结构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结构：单层膜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功能：（物质转运）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蛋白质的加工、分类、包装和转运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细胞分泌、植物新生细胞壁的形成</a:t>
            </a:r>
          </a:p>
          <a:p>
            <a:pPr eaLnBrk="1" hangingPunct="1"/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图3-12 高尔基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60" y="-152400"/>
            <a:ext cx="132588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 descr="高尔基体电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40052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78155" y="569595"/>
            <a:ext cx="10309225" cy="5676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）核糖体</a:t>
            </a:r>
          </a:p>
          <a:p>
            <a:pPr eaLnBrk="1" hangingPunct="1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分布：所有细胞</a:t>
            </a:r>
          </a:p>
          <a:p>
            <a:pPr eaLnBrk="1" hangingPunct="1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形态：颗粒状</a:t>
            </a:r>
          </a:p>
          <a:p>
            <a:pPr eaLnBrk="1" hangingPunct="1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结构：蛋白质、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RNA</a:t>
            </a:r>
          </a:p>
          <a:p>
            <a:pPr eaLnBrk="1" hangingPunct="1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种类和功能：（蛋白质合成）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附着型核糖体：分泌蛋白、膜蛋白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游离型核糖体：（“自用蛋白”）</a:t>
            </a:r>
          </a:p>
        </p:txBody>
      </p:sp>
      <p:pic>
        <p:nvPicPr>
          <p:cNvPr id="56322" name="Picture 2" descr="核糖体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15" y="1031240"/>
            <a:ext cx="4238625" cy="329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69240" y="595630"/>
            <a:ext cx="11602720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）溶酶体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分布：主要在动物细胞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形态：泡状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结构：单层膜、多种水解酶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功能：细胞内消化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（衰老、损伤的细胞器，吞噬泡中的病原体和异物）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8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0" y="87948"/>
            <a:ext cx="7239000" cy="64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365125" y="368935"/>
            <a:ext cx="7924800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）中心体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分布：动物细胞和低等植物细胞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形态：两个空间垂直的中心粒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结构：蛋白质→微管→中心粒→中心体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功能：与动物细胞有丝、减数分裂有关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531495" y="473075"/>
            <a:ext cx="11427460" cy="4952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）液泡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分布：主要在植物细胞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形态：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①幼嫩细胞：不明显或小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②成熟细胞：中央大液泡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①液泡膜：单层膜 	</a:t>
            </a:r>
          </a:p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②细胞液：水、无机盐、色素、代谢产物（糖类、蛋白质）等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功能：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水盐库（调节细胞渗透压）、代谢库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2" descr="液泡电镜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" y="1490345"/>
            <a:ext cx="464693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3" descr="图3-07a 植物细胞示意图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85" y="165735"/>
            <a:ext cx="6403340" cy="513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59690" y="1219200"/>
            <a:ext cx="12132945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①按照分布范围分类：动植物细胞都有的、动物细胞特有的、植物细胞特有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②按膜的性质分类：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双层膜、单层膜、无膜： 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③按功能分类：与能量转化有关、与物质合成、加工、转运、分解和分泌有关、其他：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④按化学成分分类：含有色素的、含有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的、含有磷脂的、含有酶的：</a:t>
            </a:r>
            <a:endParaRPr lang="en-US" altLang="zh-CN" sz="4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9525" y="331470"/>
            <a:ext cx="5425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+mn-ea"/>
              </a:rPr>
              <a:t>小结：细胞器的比较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2580" y="0"/>
            <a:ext cx="11512550" cy="757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六、细胞质</a:t>
            </a: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细胞质基质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、状态：溶胶状态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、成分：水、无机盐、脂质、糖类、氨基酸、核苷酸和多种酶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、功能：为活细胞新陈代谢提供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物质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环境条件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，是活细胞进行新陈代谢的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主要场所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细胞骨架</a:t>
            </a:r>
            <a:endParaRPr lang="zh-CN" altLang="en-US" sz="27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、成分：蛋白质</a:t>
            </a:r>
            <a:endParaRPr lang="zh-CN" altLang="en-US" sz="27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、结构：微丝、微管</a:t>
            </a:r>
            <a:endParaRPr lang="zh-CN" altLang="en-US" sz="27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7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、功能：维持细胞形状、参与细胞运动、分裂、分化、细胞器移动、物质运输、能量转化、信息传递等。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7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26085" y="429260"/>
            <a:ext cx="9269730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①按照分布范围分类：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动植物细胞都有的：核糖体、内质网、高尔基体、线粒体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动物细胞特有的：溶酶体、中心体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植物细胞特有的：叶绿体、液泡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②按膜的性质分类：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双层膜：叶绿体、线粒体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单层膜：内质网、高尔基体、液泡、溶酶体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无膜：核糖体、中心体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69900" y="254635"/>
            <a:ext cx="10781030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③按功能分类：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与能量转化有关：叶绿体、线粒体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与物质合成、加工、转运、分解和分泌有关：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核糖体、内质网、高尔基体、溶酶体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其他：中心体、液泡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④按化学成分分类：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含有色素的：叶绿体、液泡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含有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的：叶绿体、线粒体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含有磷脂的：各种膜性细胞器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•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含有酶的：各种细胞器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0825" y="160655"/>
            <a:ext cx="11532235" cy="58343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七、细胞核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、分布：真核细胞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、功能：遗传物质贮存和复制的主要场所→细胞的控制中心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、结构：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）核（被）膜：①外膜  ②内膜  ③核孔复合体：蛋白质、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RNA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等大分子出入细胞核的通道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                           分裂期，螺旋化     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）染色质（丝）←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――――――→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染色体（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、蛋白质）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                          分裂间期， 解螺旋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）核仁：与某种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RNA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的合成与核糖体的形成有关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）核基质（核液）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391160" y="316230"/>
            <a:ext cx="9759315" cy="5520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八、生物膜系统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组成：细胞膜、细胞器膜、细胞核膜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联系：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3975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结构（均为单位膜、相互连通和转化）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3975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功能（分工合作，协调一致）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意义：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3975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维持细胞内部环境的稳定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细胞膜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3975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区域分隔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细胞器膜、细胞核膜</a:t>
            </a:r>
          </a:p>
          <a:p>
            <a:pPr marL="53975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增大供酶附着的膜面积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内、高、线、叶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87045" y="394335"/>
            <a:ext cx="7924800" cy="44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九、研究方法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显微观察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差速离心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蛋白标记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建立模型		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240" y="5969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差速离心技术</a:t>
            </a:r>
          </a:p>
        </p:txBody>
      </p:sp>
      <p:sp>
        <p:nvSpPr>
          <p:cNvPr id="46083" name="内容占位符 4"/>
          <p:cNvSpPr>
            <a:spLocks noGrp="1"/>
          </p:cNvSpPr>
          <p:nvPr>
            <p:ph idx="1"/>
          </p:nvPr>
        </p:nvSpPr>
        <p:spPr>
          <a:xfrm>
            <a:off x="654685" y="1385570"/>
            <a:ext cx="10515600" cy="4351338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细胞器的分离和功能研究</a:t>
            </a:r>
          </a:p>
        </p:txBody>
      </p:sp>
      <p:pic>
        <p:nvPicPr>
          <p:cNvPr id="46084" name="Picture 2" descr="http://courseware.ecnudec.com/zsb/zsw/zsw06/zsw063/images/csl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1834515"/>
            <a:ext cx="10570845" cy="426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92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同位素示踪法</a:t>
            </a:r>
          </a:p>
        </p:txBody>
      </p:sp>
      <p:sp>
        <p:nvSpPr>
          <p:cNvPr id="48131" name="内容占位符 4"/>
          <p:cNvSpPr>
            <a:spLocks noGrp="1"/>
          </p:cNvSpPr>
          <p:nvPr>
            <p:ph idx="1"/>
          </p:nvPr>
        </p:nvSpPr>
        <p:spPr>
          <a:xfrm>
            <a:off x="2133600" y="1219200"/>
            <a:ext cx="7924800" cy="44196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蛋白质的合成、加工、转运和分泌</a:t>
            </a:r>
          </a:p>
        </p:txBody>
      </p:sp>
      <p:pic>
        <p:nvPicPr>
          <p:cNvPr id="48132" name="Picture 2" descr="http://tech.casd.cn/wzym/0233/g10233/16.files/image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45615"/>
            <a:ext cx="7798435" cy="457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荧光蛋白标记法</a:t>
            </a:r>
          </a:p>
        </p:txBody>
      </p:sp>
      <p:pic>
        <p:nvPicPr>
          <p:cNvPr id="49155" name="Picture 4" descr="图像-01"/>
          <p:cNvPicPr>
            <a:picLocks noChangeAspect="1" noChangeArrowheads="1"/>
          </p:cNvPicPr>
          <p:nvPr/>
        </p:nvPicPr>
        <p:blipFill>
          <a:blip r:embed="rId2">
            <a:lum bright="-2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9072563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建立模型法</a:t>
            </a:r>
          </a:p>
        </p:txBody>
      </p:sp>
      <p:sp>
        <p:nvSpPr>
          <p:cNvPr id="50179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真核细胞的亚显微结构模型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42672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4010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2" descr="图3-15 细胞骨架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127000"/>
            <a:ext cx="6628765" cy="615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5610" y="311150"/>
            <a:ext cx="6096000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六、细胞质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2940" y="1320800"/>
            <a:ext cx="971232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细胞器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、分离方法：差速离心法</a:t>
            </a:r>
          </a:p>
          <a:p>
            <a:pPr indent="0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、包括：叶绿体、线粒体、核糖体、内质网、高尔基体、溶酶体、中心体、液泡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305435" y="252730"/>
            <a:ext cx="11423650" cy="560959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sz="27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）叶绿体（质体）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分布：绿色植物绿色部分（蓝藻）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（根尖分生区细胞、表皮细胞无）</a:t>
            </a:r>
            <a:endParaRPr lang="zh-CN" altLang="en-US" sz="27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形态：椭球形、球形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结构：外膜、内膜、基粒（光合色素、光合酶）、基质（光合酶、</a:t>
            </a: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700" b="1">
                <a:latin typeface="微软雅黑" panose="020B0503020204020204" charset="-122"/>
                <a:ea typeface="微软雅黑" panose="020B0503020204020204" charset="-122"/>
              </a:rPr>
              <a:t>RNA</a:t>
            </a: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、核糖体）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功能：光合作用的场所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图3-14 叶绿体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87" b="2040"/>
          <a:stretch>
            <a:fillRect/>
          </a:stretch>
        </p:blipFill>
        <p:spPr bwMode="auto">
          <a:xfrm>
            <a:off x="1481455" y="0"/>
            <a:ext cx="72739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7" descr="My Pictures060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83" b="45759"/>
          <a:stretch>
            <a:fillRect/>
          </a:stretch>
        </p:blipFill>
        <p:spPr bwMode="auto">
          <a:xfrm>
            <a:off x="1892935" y="3067050"/>
            <a:ext cx="7661910" cy="371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26060" y="114935"/>
            <a:ext cx="11515090" cy="5311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）线粒体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分布：真核细胞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（蛔虫的体细胞、哺乳动物成熟的红细胞无）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形态：短棒状、圆球状等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结构：外膜、内膜（内陷→嵴，呼吸酶）基质（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RNA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、核糖体）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功能：细胞呼吸和能量代谢中心（有氧呼吸的主要场所）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图3-13 线粒体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" b="41633"/>
          <a:stretch>
            <a:fillRect/>
          </a:stretch>
        </p:blipFill>
        <p:spPr bwMode="auto">
          <a:xfrm>
            <a:off x="402590" y="900430"/>
            <a:ext cx="689991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 descr="My Pictures05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2" b="19583"/>
          <a:stretch>
            <a:fillRect/>
          </a:stretch>
        </p:blipFill>
        <p:spPr bwMode="auto">
          <a:xfrm>
            <a:off x="7392670" y="995680"/>
            <a:ext cx="4648200" cy="488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330200" y="447040"/>
            <a:ext cx="11227435" cy="5240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六、细胞质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、细胞器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）内质网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分布：真核细胞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形态：网状（与核膜、细胞膜相连）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结构：单层膜</a:t>
            </a:r>
          </a:p>
          <a:p>
            <a:pPr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种类和功能：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粗面内质网：与蛋白质等的合成、初加工和运输有关；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光面内质网：脂质合成、乙醇氧化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4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8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i*2"/>
  <p:tag name="KSO_WM_UNIT_INDEX" val="2"/>
  <p:tag name="KSO_WM_UNIT_LAYERLEVEL" val="1"/>
  <p:tag name="KSO_WM_UNIT_TYPE" val="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i*3"/>
  <p:tag name="KSO_WM_UNIT_INDEX" val="3"/>
  <p:tag name="KSO_WM_UNIT_LAYERLEVEL" val="1"/>
  <p:tag name="KSO_WM_UNIT_TYPE" val="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i*4"/>
  <p:tag name="KSO_WM_UNIT_INDEX" val="4"/>
  <p:tag name="KSO_WM_UNIT_LAYERLEVEL" val="1"/>
  <p:tag name="KSO_WM_UNIT_TYPE" val="i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i*5"/>
  <p:tag name="KSO_WM_UNIT_INDEX" val="5"/>
  <p:tag name="KSO_WM_UNIT_LAYERLEVEL" val="1"/>
  <p:tag name="KSO_WM_UNIT_TYPE" val="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832</Words>
  <Application>Microsoft Office PowerPoint</Application>
  <PresentationFormat>宽屏</PresentationFormat>
  <Paragraphs>135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差速离心技术</vt:lpstr>
      <vt:lpstr>同位素示踪法</vt:lpstr>
      <vt:lpstr>荧光蛋白标记法</vt:lpstr>
      <vt:lpstr>建立模型法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HiteVision</cp:lastModifiedBy>
  <cp:revision>30</cp:revision>
  <dcterms:created xsi:type="dcterms:W3CDTF">2023-10-13T10:23:00Z</dcterms:created>
  <dcterms:modified xsi:type="dcterms:W3CDTF">2025-09-10T02:26:35Z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4BC1917D035B4B13A5E912F2B217F3F1_13</vt:lpwstr>
  </property>
  <property fmtid="{D5CDD505-2E9C-101B-9397-08002B2CF9AE}" pid="3" name="KSOProductBuildVer">
    <vt:lpwstr>2052-12.1.0.22529</vt:lpwstr>
  </property>
</Properties>
</file>